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72" r:id="rId2"/>
    <p:sldId id="432" r:id="rId3"/>
    <p:sldId id="433" r:id="rId4"/>
    <p:sldId id="291" r:id="rId5"/>
    <p:sldId id="301" r:id="rId6"/>
    <p:sldId id="303" r:id="rId7"/>
    <p:sldId id="304" r:id="rId8"/>
    <p:sldId id="305" r:id="rId9"/>
    <p:sldId id="431" r:id="rId10"/>
    <p:sldId id="306" r:id="rId11"/>
    <p:sldId id="307" r:id="rId12"/>
    <p:sldId id="309" r:id="rId13"/>
    <p:sldId id="310" r:id="rId14"/>
    <p:sldId id="311" r:id="rId15"/>
    <p:sldId id="312" r:id="rId16"/>
    <p:sldId id="313" r:id="rId17"/>
    <p:sldId id="288" r:id="rId18"/>
    <p:sldId id="420" r:id="rId19"/>
    <p:sldId id="421" r:id="rId20"/>
    <p:sldId id="422" r:id="rId21"/>
    <p:sldId id="423" r:id="rId22"/>
    <p:sldId id="424" r:id="rId23"/>
    <p:sldId id="425" r:id="rId24"/>
    <p:sldId id="426" r:id="rId25"/>
    <p:sldId id="429" r:id="rId26"/>
    <p:sldId id="427" r:id="rId27"/>
    <p:sldId id="428" r:id="rId28"/>
  </p:sldIdLst>
  <p:sldSz cx="12192000" cy="6858000"/>
  <p:notesSz cx="6858000" cy="9144000"/>
  <p:embeddedFontLst>
    <p:embeddedFont>
      <p:font typeface="Gill Sans MT" panose="020B0502020104020203" pitchFamily="34" charset="-18"/>
      <p:regular r:id="rId31"/>
      <p:bold r:id="rId32"/>
      <p:italic r:id="rId33"/>
      <p:boldItalic r:id="rId34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ýchozí oddíl" id="{698644A4-A297-4235-AF97-7CCC94D387CA}">
          <p14:sldIdLst>
            <p14:sldId id="272"/>
            <p14:sldId id="432"/>
            <p14:sldId id="433"/>
            <p14:sldId id="291"/>
            <p14:sldId id="301"/>
            <p14:sldId id="303"/>
            <p14:sldId id="304"/>
            <p14:sldId id="305"/>
            <p14:sldId id="431"/>
            <p14:sldId id="306"/>
            <p14:sldId id="307"/>
            <p14:sldId id="309"/>
            <p14:sldId id="310"/>
            <p14:sldId id="311"/>
            <p14:sldId id="312"/>
            <p14:sldId id="313"/>
            <p14:sldId id="288"/>
            <p14:sldId id="420"/>
            <p14:sldId id="421"/>
            <p14:sldId id="422"/>
            <p14:sldId id="423"/>
            <p14:sldId id="424"/>
            <p14:sldId id="425"/>
            <p14:sldId id="426"/>
            <p14:sldId id="429"/>
            <p14:sldId id="427"/>
            <p14:sldId id="428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00BDFF"/>
    <a:srgbClr val="00649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8D230F3-CF80-4859-8CE7-A43EE81993B6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8D230F3-CF80-4859-8CE7-A43EE81993B6}" styleName="FPH Custom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noFill/>
        </a:fill>
      </a:tcStyle>
    </a:band1H>
    <a:band2H>
      <a:tcStyle>
        <a:tcBdr/>
        <a:fill>
          <a:noFill/>
        </a:fill>
      </a:tcStyle>
    </a:band2H>
    <a:band1V>
      <a:tcStyle>
        <a:tcBdr/>
        <a:fill>
          <a:noFill/>
        </a:fill>
      </a:tcStyle>
    </a:band1V>
    <a:lastRow>
      <a:tcTxStyle b="on">
        <a:schemeClr val="tx1"/>
      </a:tcTxStyle>
      <a:tcStyle>
        <a:tcBdr>
          <a:top>
            <a:ln w="12700" cmpd="sng">
              <a:solidFill>
                <a:schemeClr val="accent6"/>
              </a:solidFill>
            </a:ln>
          </a:top>
          <a:bottom>
            <a:ln>
              <a:noFill/>
            </a:ln>
          </a:bottom>
        </a:tcBdr>
        <a:fill>
          <a:noFill/>
        </a:fill>
      </a:tcStyle>
    </a:lastRow>
    <a:firstRow>
      <a:tcTxStyle b="off">
        <a:schemeClr val="accent2"/>
      </a:tcTxStyle>
      <a:tcStyle>
        <a:tcBdr>
          <a:top>
            <a:ln>
              <a:noFill/>
            </a:ln>
          </a:top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8D230F3-CF80-4859-8CE7-A43EE81993B7}" styleName="FPH Custom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noFill/>
        </a:fill>
      </a:tcStyle>
    </a:band1H>
    <a:band2H>
      <a:tcStyle>
        <a:tcBdr/>
        <a:fill>
          <a:noFill/>
        </a:fill>
      </a:tcStyle>
    </a:band2H>
    <a:firstRow>
      <a:tcTxStyle b="off">
        <a:srgbClr val="FFFFFF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</a:tcBdr>
        <a:fill>
          <a:solidFill>
            <a:schemeClr val="accent2"/>
          </a:solidFill>
        </a:fill>
      </a:tcStyle>
    </a:firstRow>
  </a:tblStyle>
  <a:tblStyle styleId="{68D230F3-CF80-4859-8CE7-A43EE81993B9}" styleName="CXXX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</a:tcBdr>
        <a:fill>
          <a:noFill/>
        </a:fill>
      </a:tcStyle>
    </a:band1H>
    <a:band2H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</a:tcBdr>
        <a:fill>
          <a:noFill/>
        </a:fill>
      </a:tcStyle>
    </a:band2H>
    <a:band1V>
      <a:tcStyle>
        <a:tcBdr/>
        <a:fill>
          <a:noFill/>
        </a:fill>
      </a:tcStyle>
    </a:band1V>
    <a:band2V>
      <a:tcStyle>
        <a:tcBdr/>
        <a:fill>
          <a:noFill/>
        </a:fill>
      </a:tcStyle>
    </a:band2V>
    <a:firstCol>
      <a:tcTxStyle b="off"/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</a:tcBdr>
      </a:tcStyle>
    </a:firstCol>
    <a:lastRow>
      <a:tcTxStyle b="on">
        <a:srgbClr val="FFFFFF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tx1"/>
          </a:solidFill>
        </a:fill>
      </a:tcStyle>
    </a:lastRow>
    <a:firstRow>
      <a:tcTxStyle b="off">
        <a:srgbClr val="FFFFFF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2833802-FEF1-4C79-8D5D-14CF1EAF98D9}" styleName="Světlý styl 2 – zvýraznění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>
      <p:cViewPr varScale="1">
        <p:scale>
          <a:sx n="116" d="100"/>
          <a:sy n="116" d="100"/>
        </p:scale>
        <p:origin x="390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82" d="100"/>
          <a:sy n="82" d="100"/>
        </p:scale>
        <p:origin x="301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a Kruczková" userId="ef6a5fe5-b24b-406a-bfc2-280760008747" providerId="ADAL" clId="{60D33E0C-2DF9-4F13-BFCB-1810DC41A8E1}"/>
    <pc:docChg chg="undo custSel addSld delSld modSld sldOrd addSection delSection modSection">
      <pc:chgData name="Hana Kruczková" userId="ef6a5fe5-b24b-406a-bfc2-280760008747" providerId="ADAL" clId="{60D33E0C-2DF9-4F13-BFCB-1810DC41A8E1}" dt="2026-07-22T10:32:27.208" v="1384" actId="20577"/>
      <pc:docMkLst>
        <pc:docMk/>
      </pc:docMkLst>
      <pc:sldChg chg="del">
        <pc:chgData name="Hana Kruczková" userId="ef6a5fe5-b24b-406a-bfc2-280760008747" providerId="ADAL" clId="{60D33E0C-2DF9-4F13-BFCB-1810DC41A8E1}" dt="2026-07-16T09:09:45.038" v="845" actId="47"/>
        <pc:sldMkLst>
          <pc:docMk/>
          <pc:sldMk cId="2637184802" sldId="257"/>
        </pc:sldMkLst>
      </pc:sldChg>
      <pc:sldChg chg="del">
        <pc:chgData name="Hana Kruczková" userId="ef6a5fe5-b24b-406a-bfc2-280760008747" providerId="ADAL" clId="{60D33E0C-2DF9-4F13-BFCB-1810DC41A8E1}" dt="2026-07-16T08:24:15.970" v="0"/>
        <pc:sldMkLst>
          <pc:docMk/>
          <pc:sldMk cId="422818971" sldId="260"/>
        </pc:sldMkLst>
      </pc:sldChg>
      <pc:sldChg chg="del">
        <pc:chgData name="Hana Kruczková" userId="ef6a5fe5-b24b-406a-bfc2-280760008747" providerId="ADAL" clId="{60D33E0C-2DF9-4F13-BFCB-1810DC41A8E1}" dt="2026-07-16T11:20:05.721" v="1120" actId="47"/>
        <pc:sldMkLst>
          <pc:docMk/>
          <pc:sldMk cId="0" sldId="263"/>
        </pc:sldMkLst>
      </pc:sldChg>
      <pc:sldChg chg="del">
        <pc:chgData name="Hana Kruczková" userId="ef6a5fe5-b24b-406a-bfc2-280760008747" providerId="ADAL" clId="{60D33E0C-2DF9-4F13-BFCB-1810DC41A8E1}" dt="2026-07-16T09:09:47.844" v="847" actId="47"/>
        <pc:sldMkLst>
          <pc:docMk/>
          <pc:sldMk cId="93638655" sldId="267"/>
        </pc:sldMkLst>
      </pc:sldChg>
      <pc:sldChg chg="del">
        <pc:chgData name="Hana Kruczková" userId="ef6a5fe5-b24b-406a-bfc2-280760008747" providerId="ADAL" clId="{60D33E0C-2DF9-4F13-BFCB-1810DC41A8E1}" dt="2026-07-16T09:09:46.766" v="846" actId="47"/>
        <pc:sldMkLst>
          <pc:docMk/>
          <pc:sldMk cId="3402935875" sldId="268"/>
        </pc:sldMkLst>
      </pc:sldChg>
      <pc:sldChg chg="addSp delSp modSp mod">
        <pc:chgData name="Hana Kruczková" userId="ef6a5fe5-b24b-406a-bfc2-280760008747" providerId="ADAL" clId="{60D33E0C-2DF9-4F13-BFCB-1810DC41A8E1}" dt="2026-07-16T08:24:59.845" v="41" actId="20577"/>
        <pc:sldMkLst>
          <pc:docMk/>
          <pc:sldMk cId="2454644244" sldId="272"/>
        </pc:sldMkLst>
        <pc:spChg chg="add del">
          <ac:chgData name="Hana Kruczková" userId="ef6a5fe5-b24b-406a-bfc2-280760008747" providerId="ADAL" clId="{60D33E0C-2DF9-4F13-BFCB-1810DC41A8E1}" dt="2026-07-16T08:24:29.256" v="2" actId="478"/>
          <ac:spMkLst>
            <pc:docMk/>
            <pc:sldMk cId="2454644244" sldId="272"/>
            <ac:spMk id="2" creationId="{63F16BE8-3C98-E0A6-A445-1863F2750605}"/>
          </ac:spMkLst>
        </pc:spChg>
        <pc:spChg chg="mod">
          <ac:chgData name="Hana Kruczková" userId="ef6a5fe5-b24b-406a-bfc2-280760008747" providerId="ADAL" clId="{60D33E0C-2DF9-4F13-BFCB-1810DC41A8E1}" dt="2026-07-16T08:24:59.845" v="41" actId="20577"/>
          <ac:spMkLst>
            <pc:docMk/>
            <pc:sldMk cId="2454644244" sldId="272"/>
            <ac:spMk id="3" creationId="{8E35FBDF-3758-BFA3-9BB9-533B24CE1337}"/>
          </ac:spMkLst>
        </pc:spChg>
      </pc:sldChg>
      <pc:sldChg chg="del">
        <pc:chgData name="Hana Kruczková" userId="ef6a5fe5-b24b-406a-bfc2-280760008747" providerId="ADAL" clId="{60D33E0C-2DF9-4F13-BFCB-1810DC41A8E1}" dt="2026-07-16T09:03:59.462" v="689" actId="47"/>
        <pc:sldMkLst>
          <pc:docMk/>
          <pc:sldMk cId="3525670340" sldId="273"/>
        </pc:sldMkLst>
      </pc:sldChg>
      <pc:sldChg chg="del">
        <pc:chgData name="Hana Kruczková" userId="ef6a5fe5-b24b-406a-bfc2-280760008747" providerId="ADAL" clId="{60D33E0C-2DF9-4F13-BFCB-1810DC41A8E1}" dt="2026-07-16T09:04:01.344" v="692" actId="47"/>
        <pc:sldMkLst>
          <pc:docMk/>
          <pc:sldMk cId="274341475" sldId="276"/>
        </pc:sldMkLst>
      </pc:sldChg>
      <pc:sldChg chg="modSp del mod">
        <pc:chgData name="Hana Kruczková" userId="ef6a5fe5-b24b-406a-bfc2-280760008747" providerId="ADAL" clId="{60D33E0C-2DF9-4F13-BFCB-1810DC41A8E1}" dt="2026-07-16T08:36:25.475" v="95" actId="47"/>
        <pc:sldMkLst>
          <pc:docMk/>
          <pc:sldMk cId="2609449818" sldId="277"/>
        </pc:sldMkLst>
        <pc:spChg chg="mod">
          <ac:chgData name="Hana Kruczková" userId="ef6a5fe5-b24b-406a-bfc2-280760008747" providerId="ADAL" clId="{60D33E0C-2DF9-4F13-BFCB-1810DC41A8E1}" dt="2026-07-16T08:25:39.477" v="62" actId="20577"/>
          <ac:spMkLst>
            <pc:docMk/>
            <pc:sldMk cId="2609449818" sldId="277"/>
            <ac:spMk id="5" creationId="{5573DB96-9931-6691-C7A5-6605DC2B5EAB}"/>
          </ac:spMkLst>
        </pc:spChg>
      </pc:sldChg>
      <pc:sldChg chg="del">
        <pc:chgData name="Hana Kruczková" userId="ef6a5fe5-b24b-406a-bfc2-280760008747" providerId="ADAL" clId="{60D33E0C-2DF9-4F13-BFCB-1810DC41A8E1}" dt="2026-07-16T09:03:59.917" v="690" actId="47"/>
        <pc:sldMkLst>
          <pc:docMk/>
          <pc:sldMk cId="563055036" sldId="289"/>
        </pc:sldMkLst>
      </pc:sldChg>
      <pc:sldChg chg="del">
        <pc:chgData name="Hana Kruczková" userId="ef6a5fe5-b24b-406a-bfc2-280760008747" providerId="ADAL" clId="{60D33E0C-2DF9-4F13-BFCB-1810DC41A8E1}" dt="2026-07-16T09:04:00.734" v="691" actId="47"/>
        <pc:sldMkLst>
          <pc:docMk/>
          <pc:sldMk cId="2070554721" sldId="290"/>
        </pc:sldMkLst>
      </pc:sldChg>
      <pc:sldChg chg="addSp delSp modSp mod ord">
        <pc:chgData name="Hana Kruczková" userId="ef6a5fe5-b24b-406a-bfc2-280760008747" providerId="ADAL" clId="{60D33E0C-2DF9-4F13-BFCB-1810DC41A8E1}" dt="2026-07-16T08:36:23.589" v="94"/>
        <pc:sldMkLst>
          <pc:docMk/>
          <pc:sldMk cId="3134950572" sldId="291"/>
        </pc:sldMkLst>
        <pc:spChg chg="mod">
          <ac:chgData name="Hana Kruczková" userId="ef6a5fe5-b24b-406a-bfc2-280760008747" providerId="ADAL" clId="{60D33E0C-2DF9-4F13-BFCB-1810DC41A8E1}" dt="2026-07-16T08:36:14.437" v="92" actId="20577"/>
          <ac:spMkLst>
            <pc:docMk/>
            <pc:sldMk cId="3134950572" sldId="291"/>
            <ac:spMk id="2" creationId="{116795E4-85D2-FB5E-61B9-82C07C6BA204}"/>
          </ac:spMkLst>
        </pc:spChg>
        <pc:spChg chg="mod">
          <ac:chgData name="Hana Kruczková" userId="ef6a5fe5-b24b-406a-bfc2-280760008747" providerId="ADAL" clId="{60D33E0C-2DF9-4F13-BFCB-1810DC41A8E1}" dt="2026-07-16T08:36:01.743" v="89" actId="20577"/>
          <ac:spMkLst>
            <pc:docMk/>
            <pc:sldMk cId="3134950572" sldId="291"/>
            <ac:spMk id="6" creationId="{ABDF88FF-830D-04CE-9073-0EA40EE35B5F}"/>
          </ac:spMkLst>
        </pc:spChg>
        <pc:spChg chg="add del">
          <ac:chgData name="Hana Kruczková" userId="ef6a5fe5-b24b-406a-bfc2-280760008747" providerId="ADAL" clId="{60D33E0C-2DF9-4F13-BFCB-1810DC41A8E1}" dt="2026-07-16T08:35:55.103" v="75" actId="931"/>
          <ac:spMkLst>
            <pc:docMk/>
            <pc:sldMk cId="3134950572" sldId="291"/>
            <ac:spMk id="7" creationId="{84039E13-117B-06D4-F3AB-D0BCA465E00A}"/>
          </ac:spMkLst>
        </pc:spChg>
        <pc:picChg chg="add mod">
          <ac:chgData name="Hana Kruczková" userId="ef6a5fe5-b24b-406a-bfc2-280760008747" providerId="ADAL" clId="{60D33E0C-2DF9-4F13-BFCB-1810DC41A8E1}" dt="2026-07-16T08:26:30.238" v="67"/>
          <ac:picMkLst>
            <pc:docMk/>
            <pc:sldMk cId="3134950572" sldId="291"/>
            <ac:picMk id="8" creationId="{27D31E34-D6E9-6D87-EAA1-B41BD8F7DB1A}"/>
          </ac:picMkLst>
        </pc:picChg>
        <pc:picChg chg="add del mod">
          <ac:chgData name="Hana Kruczková" userId="ef6a5fe5-b24b-406a-bfc2-280760008747" providerId="ADAL" clId="{60D33E0C-2DF9-4F13-BFCB-1810DC41A8E1}" dt="2026-07-16T08:26:40.879" v="72" actId="478"/>
          <ac:picMkLst>
            <pc:docMk/>
            <pc:sldMk cId="3134950572" sldId="291"/>
            <ac:picMk id="9" creationId="{C0D0E95E-401F-7830-9C6A-F1EB73A26168}"/>
          </ac:picMkLst>
        </pc:picChg>
        <pc:picChg chg="add mod">
          <ac:chgData name="Hana Kruczková" userId="ef6a5fe5-b24b-406a-bfc2-280760008747" providerId="ADAL" clId="{60D33E0C-2DF9-4F13-BFCB-1810DC41A8E1}" dt="2026-07-16T08:27:24.895" v="74" actId="931"/>
          <ac:picMkLst>
            <pc:docMk/>
            <pc:sldMk cId="3134950572" sldId="291"/>
            <ac:picMk id="11" creationId="{5857B7DE-E5D9-FDCA-B6AD-48976CC173E8}"/>
          </ac:picMkLst>
        </pc:picChg>
        <pc:picChg chg="add mod">
          <ac:chgData name="Hana Kruczková" userId="ef6a5fe5-b24b-406a-bfc2-280760008747" providerId="ADAL" clId="{60D33E0C-2DF9-4F13-BFCB-1810DC41A8E1}" dt="2026-07-16T08:35:55.103" v="75" actId="931"/>
          <ac:picMkLst>
            <pc:docMk/>
            <pc:sldMk cId="3134950572" sldId="291"/>
            <ac:picMk id="13" creationId="{47E7A27D-A36B-2A39-B168-5D8302D82654}"/>
          </ac:picMkLst>
        </pc:picChg>
      </pc:sldChg>
      <pc:sldChg chg="del">
        <pc:chgData name="Hana Kruczková" userId="ef6a5fe5-b24b-406a-bfc2-280760008747" providerId="ADAL" clId="{60D33E0C-2DF9-4F13-BFCB-1810DC41A8E1}" dt="2026-07-16T09:03:56.761" v="685" actId="47"/>
        <pc:sldMkLst>
          <pc:docMk/>
          <pc:sldMk cId="3212701049" sldId="292"/>
        </pc:sldMkLst>
      </pc:sldChg>
      <pc:sldChg chg="del">
        <pc:chgData name="Hana Kruczková" userId="ef6a5fe5-b24b-406a-bfc2-280760008747" providerId="ADAL" clId="{60D33E0C-2DF9-4F13-BFCB-1810DC41A8E1}" dt="2026-07-16T09:03:57.399" v="686" actId="47"/>
        <pc:sldMkLst>
          <pc:docMk/>
          <pc:sldMk cId="3380761064" sldId="293"/>
        </pc:sldMkLst>
      </pc:sldChg>
      <pc:sldChg chg="del">
        <pc:chgData name="Hana Kruczková" userId="ef6a5fe5-b24b-406a-bfc2-280760008747" providerId="ADAL" clId="{60D33E0C-2DF9-4F13-BFCB-1810DC41A8E1}" dt="2026-07-16T09:03:58.108" v="687" actId="47"/>
        <pc:sldMkLst>
          <pc:docMk/>
          <pc:sldMk cId="3613378540" sldId="294"/>
        </pc:sldMkLst>
      </pc:sldChg>
      <pc:sldChg chg="del">
        <pc:chgData name="Hana Kruczková" userId="ef6a5fe5-b24b-406a-bfc2-280760008747" providerId="ADAL" clId="{60D33E0C-2DF9-4F13-BFCB-1810DC41A8E1}" dt="2026-07-16T09:03:58.791" v="688" actId="47"/>
        <pc:sldMkLst>
          <pc:docMk/>
          <pc:sldMk cId="4066717662" sldId="295"/>
        </pc:sldMkLst>
      </pc:sldChg>
      <pc:sldChg chg="del">
        <pc:chgData name="Hana Kruczková" userId="ef6a5fe5-b24b-406a-bfc2-280760008747" providerId="ADAL" clId="{60D33E0C-2DF9-4F13-BFCB-1810DC41A8E1}" dt="2026-07-16T09:04:03.127" v="693" actId="47"/>
        <pc:sldMkLst>
          <pc:docMk/>
          <pc:sldMk cId="2627041850" sldId="296"/>
        </pc:sldMkLst>
      </pc:sldChg>
      <pc:sldChg chg="del">
        <pc:chgData name="Hana Kruczková" userId="ef6a5fe5-b24b-406a-bfc2-280760008747" providerId="ADAL" clId="{60D33E0C-2DF9-4F13-BFCB-1810DC41A8E1}" dt="2026-07-16T09:04:03.855" v="694" actId="47"/>
        <pc:sldMkLst>
          <pc:docMk/>
          <pc:sldMk cId="810404319" sldId="297"/>
        </pc:sldMkLst>
      </pc:sldChg>
      <pc:sldChg chg="del">
        <pc:chgData name="Hana Kruczková" userId="ef6a5fe5-b24b-406a-bfc2-280760008747" providerId="ADAL" clId="{60D33E0C-2DF9-4F13-BFCB-1810DC41A8E1}" dt="2026-07-16T09:04:04.821" v="695" actId="47"/>
        <pc:sldMkLst>
          <pc:docMk/>
          <pc:sldMk cId="500164564" sldId="298"/>
        </pc:sldMkLst>
      </pc:sldChg>
      <pc:sldChg chg="del">
        <pc:chgData name="Hana Kruczková" userId="ef6a5fe5-b24b-406a-bfc2-280760008747" providerId="ADAL" clId="{60D33E0C-2DF9-4F13-BFCB-1810DC41A8E1}" dt="2026-07-16T09:04:06.065" v="696" actId="47"/>
        <pc:sldMkLst>
          <pc:docMk/>
          <pc:sldMk cId="1484019680" sldId="299"/>
        </pc:sldMkLst>
      </pc:sldChg>
      <pc:sldChg chg="del">
        <pc:chgData name="Hana Kruczková" userId="ef6a5fe5-b24b-406a-bfc2-280760008747" providerId="ADAL" clId="{60D33E0C-2DF9-4F13-BFCB-1810DC41A8E1}" dt="2026-07-16T09:03:49.796" v="683" actId="47"/>
        <pc:sldMkLst>
          <pc:docMk/>
          <pc:sldMk cId="3066914731" sldId="300"/>
        </pc:sldMkLst>
      </pc:sldChg>
      <pc:sldChg chg="addSp delSp modSp add mod modClrScheme chgLayout">
        <pc:chgData name="Hana Kruczková" userId="ef6a5fe5-b24b-406a-bfc2-280760008747" providerId="ADAL" clId="{60D33E0C-2DF9-4F13-BFCB-1810DC41A8E1}" dt="2026-07-16T08:47:13.924" v="425" actId="122"/>
        <pc:sldMkLst>
          <pc:docMk/>
          <pc:sldMk cId="2772158913" sldId="301"/>
        </pc:sldMkLst>
        <pc:spChg chg="mod ord">
          <ac:chgData name="Hana Kruczková" userId="ef6a5fe5-b24b-406a-bfc2-280760008747" providerId="ADAL" clId="{60D33E0C-2DF9-4F13-BFCB-1810DC41A8E1}" dt="2026-07-16T08:36:55.930" v="103" actId="700"/>
          <ac:spMkLst>
            <pc:docMk/>
            <pc:sldMk cId="2772158913" sldId="301"/>
            <ac:spMk id="2" creationId="{CC12D338-0A88-76E6-0265-7EA0302EDBD7}"/>
          </ac:spMkLst>
        </pc:spChg>
        <pc:spChg chg="mod ord">
          <ac:chgData name="Hana Kruczková" userId="ef6a5fe5-b24b-406a-bfc2-280760008747" providerId="ADAL" clId="{60D33E0C-2DF9-4F13-BFCB-1810DC41A8E1}" dt="2026-07-16T08:36:55.930" v="103" actId="700"/>
          <ac:spMkLst>
            <pc:docMk/>
            <pc:sldMk cId="2772158913" sldId="301"/>
            <ac:spMk id="3" creationId="{B269D79E-24DE-499A-C838-099B418296FD}"/>
          </ac:spMkLst>
        </pc:spChg>
        <pc:spChg chg="mod ord">
          <ac:chgData name="Hana Kruczková" userId="ef6a5fe5-b24b-406a-bfc2-280760008747" providerId="ADAL" clId="{60D33E0C-2DF9-4F13-BFCB-1810DC41A8E1}" dt="2026-07-16T08:36:55.930" v="103" actId="700"/>
          <ac:spMkLst>
            <pc:docMk/>
            <pc:sldMk cId="2772158913" sldId="301"/>
            <ac:spMk id="4" creationId="{78AD47A9-50CC-E941-EC4A-1FA643F1AF9D}"/>
          </ac:spMkLst>
        </pc:spChg>
        <pc:spChg chg="mod ord">
          <ac:chgData name="Hana Kruczková" userId="ef6a5fe5-b24b-406a-bfc2-280760008747" providerId="ADAL" clId="{60D33E0C-2DF9-4F13-BFCB-1810DC41A8E1}" dt="2026-07-16T08:36:55.930" v="103" actId="700"/>
          <ac:spMkLst>
            <pc:docMk/>
            <pc:sldMk cId="2772158913" sldId="301"/>
            <ac:spMk id="5" creationId="{5573DB96-9931-6691-C7A5-6605DC2B5EAB}"/>
          </ac:spMkLst>
        </pc:spChg>
        <pc:spChg chg="del">
          <ac:chgData name="Hana Kruczková" userId="ef6a5fe5-b24b-406a-bfc2-280760008747" providerId="ADAL" clId="{60D33E0C-2DF9-4F13-BFCB-1810DC41A8E1}" dt="2026-07-16T08:36:55.930" v="103" actId="700"/>
          <ac:spMkLst>
            <pc:docMk/>
            <pc:sldMk cId="2772158913" sldId="301"/>
            <ac:spMk id="6" creationId="{158F0678-3A19-B0AF-5569-09E8E74C9E00}"/>
          </ac:spMkLst>
        </pc:spChg>
        <pc:spChg chg="add mod">
          <ac:chgData name="Hana Kruczková" userId="ef6a5fe5-b24b-406a-bfc2-280760008747" providerId="ADAL" clId="{60D33E0C-2DF9-4F13-BFCB-1810DC41A8E1}" dt="2026-07-16T08:36:56.973" v="104"/>
          <ac:spMkLst>
            <pc:docMk/>
            <pc:sldMk cId="2772158913" sldId="301"/>
            <ac:spMk id="16" creationId="{5B684224-AB2A-CB93-F2EE-DB32F0BBAFC3}"/>
          </ac:spMkLst>
        </pc:spChg>
        <pc:spChg chg="add mod">
          <ac:chgData name="Hana Kruczková" userId="ef6a5fe5-b24b-406a-bfc2-280760008747" providerId="ADAL" clId="{60D33E0C-2DF9-4F13-BFCB-1810DC41A8E1}" dt="2026-07-16T08:36:56.973" v="104"/>
          <ac:spMkLst>
            <pc:docMk/>
            <pc:sldMk cId="2772158913" sldId="301"/>
            <ac:spMk id="17" creationId="{B7045298-1592-E709-3778-240CCBEAA683}"/>
          </ac:spMkLst>
        </pc:spChg>
        <pc:spChg chg="add mod">
          <ac:chgData name="Hana Kruczková" userId="ef6a5fe5-b24b-406a-bfc2-280760008747" providerId="ADAL" clId="{60D33E0C-2DF9-4F13-BFCB-1810DC41A8E1}" dt="2026-07-16T08:36:56.973" v="104"/>
          <ac:spMkLst>
            <pc:docMk/>
            <pc:sldMk cId="2772158913" sldId="301"/>
            <ac:spMk id="18" creationId="{DF2C07AD-DCE2-5EE4-5D94-46ED1AD09E7A}"/>
          </ac:spMkLst>
        </pc:spChg>
        <pc:spChg chg="add mod">
          <ac:chgData name="Hana Kruczková" userId="ef6a5fe5-b24b-406a-bfc2-280760008747" providerId="ADAL" clId="{60D33E0C-2DF9-4F13-BFCB-1810DC41A8E1}" dt="2026-07-16T08:36:56.973" v="104"/>
          <ac:spMkLst>
            <pc:docMk/>
            <pc:sldMk cId="2772158913" sldId="301"/>
            <ac:spMk id="19" creationId="{92AD854C-84B5-FD64-2798-ABB218097F48}"/>
          </ac:spMkLst>
        </pc:spChg>
        <pc:spChg chg="add mod">
          <ac:chgData name="Hana Kruczková" userId="ef6a5fe5-b24b-406a-bfc2-280760008747" providerId="ADAL" clId="{60D33E0C-2DF9-4F13-BFCB-1810DC41A8E1}" dt="2026-07-16T08:36:56.973" v="104"/>
          <ac:spMkLst>
            <pc:docMk/>
            <pc:sldMk cId="2772158913" sldId="301"/>
            <ac:spMk id="20" creationId="{DD0DE43B-2084-0925-E113-CB2B21BCB488}"/>
          </ac:spMkLst>
        </pc:spChg>
        <pc:spChg chg="add mod">
          <ac:chgData name="Hana Kruczková" userId="ef6a5fe5-b24b-406a-bfc2-280760008747" providerId="ADAL" clId="{60D33E0C-2DF9-4F13-BFCB-1810DC41A8E1}" dt="2026-07-16T08:36:56.973" v="104"/>
          <ac:spMkLst>
            <pc:docMk/>
            <pc:sldMk cId="2772158913" sldId="301"/>
            <ac:spMk id="21" creationId="{C9BA1EC9-2FE9-1963-043E-7D1CF3400F1E}"/>
          </ac:spMkLst>
        </pc:spChg>
        <pc:spChg chg="add mod">
          <ac:chgData name="Hana Kruczková" userId="ef6a5fe5-b24b-406a-bfc2-280760008747" providerId="ADAL" clId="{60D33E0C-2DF9-4F13-BFCB-1810DC41A8E1}" dt="2026-07-16T08:36:56.973" v="104"/>
          <ac:spMkLst>
            <pc:docMk/>
            <pc:sldMk cId="2772158913" sldId="301"/>
            <ac:spMk id="22" creationId="{3B75EA15-1FD4-C00E-D9A4-9A63B370D490}"/>
          </ac:spMkLst>
        </pc:spChg>
        <pc:spChg chg="add mod">
          <ac:chgData name="Hana Kruczková" userId="ef6a5fe5-b24b-406a-bfc2-280760008747" providerId="ADAL" clId="{60D33E0C-2DF9-4F13-BFCB-1810DC41A8E1}" dt="2026-07-16T08:36:56.973" v="104"/>
          <ac:spMkLst>
            <pc:docMk/>
            <pc:sldMk cId="2772158913" sldId="301"/>
            <ac:spMk id="23" creationId="{14257867-4D4E-0322-465B-5AFB248746B7}"/>
          </ac:spMkLst>
        </pc:spChg>
        <pc:spChg chg="add mod">
          <ac:chgData name="Hana Kruczková" userId="ef6a5fe5-b24b-406a-bfc2-280760008747" providerId="ADAL" clId="{60D33E0C-2DF9-4F13-BFCB-1810DC41A8E1}" dt="2026-07-16T08:36:56.973" v="104"/>
          <ac:spMkLst>
            <pc:docMk/>
            <pc:sldMk cId="2772158913" sldId="301"/>
            <ac:spMk id="24" creationId="{E63A8ABA-5A5B-1C33-8B29-D1FD1A1FB516}"/>
          </ac:spMkLst>
        </pc:spChg>
        <pc:spChg chg="add mod">
          <ac:chgData name="Hana Kruczková" userId="ef6a5fe5-b24b-406a-bfc2-280760008747" providerId="ADAL" clId="{60D33E0C-2DF9-4F13-BFCB-1810DC41A8E1}" dt="2026-07-16T08:36:56.973" v="104"/>
          <ac:spMkLst>
            <pc:docMk/>
            <pc:sldMk cId="2772158913" sldId="301"/>
            <ac:spMk id="25" creationId="{CBE2DE70-5A01-BE0F-F050-2CD47505759C}"/>
          </ac:spMkLst>
        </pc:spChg>
        <pc:spChg chg="add mod">
          <ac:chgData name="Hana Kruczková" userId="ef6a5fe5-b24b-406a-bfc2-280760008747" providerId="ADAL" clId="{60D33E0C-2DF9-4F13-BFCB-1810DC41A8E1}" dt="2026-07-16T08:36:56.973" v="104"/>
          <ac:spMkLst>
            <pc:docMk/>
            <pc:sldMk cId="2772158913" sldId="301"/>
            <ac:spMk id="26" creationId="{C74F0672-6561-1F5A-A3B1-58A267E411B1}"/>
          </ac:spMkLst>
        </pc:spChg>
        <pc:spChg chg="add mod">
          <ac:chgData name="Hana Kruczková" userId="ef6a5fe5-b24b-406a-bfc2-280760008747" providerId="ADAL" clId="{60D33E0C-2DF9-4F13-BFCB-1810DC41A8E1}" dt="2026-07-16T08:36:56.973" v="104"/>
          <ac:spMkLst>
            <pc:docMk/>
            <pc:sldMk cId="2772158913" sldId="301"/>
            <ac:spMk id="27" creationId="{56149CDD-FDA7-34E2-C8C2-994D8EB6FA52}"/>
          </ac:spMkLst>
        </pc:spChg>
        <pc:spChg chg="add mod">
          <ac:chgData name="Hana Kruczková" userId="ef6a5fe5-b24b-406a-bfc2-280760008747" providerId="ADAL" clId="{60D33E0C-2DF9-4F13-BFCB-1810DC41A8E1}" dt="2026-07-16T08:36:56.973" v="104"/>
          <ac:spMkLst>
            <pc:docMk/>
            <pc:sldMk cId="2772158913" sldId="301"/>
            <ac:spMk id="28" creationId="{9178AB3E-99F1-D73F-9F0D-3CE4E8A031A6}"/>
          </ac:spMkLst>
        </pc:spChg>
        <pc:spChg chg="add mod">
          <ac:chgData name="Hana Kruczková" userId="ef6a5fe5-b24b-406a-bfc2-280760008747" providerId="ADAL" clId="{60D33E0C-2DF9-4F13-BFCB-1810DC41A8E1}" dt="2026-07-16T08:36:56.973" v="104"/>
          <ac:spMkLst>
            <pc:docMk/>
            <pc:sldMk cId="2772158913" sldId="301"/>
            <ac:spMk id="29" creationId="{20295E5B-6150-D87C-9A22-BF8FF85A75FC}"/>
          </ac:spMkLst>
        </pc:spChg>
        <pc:spChg chg="add mod">
          <ac:chgData name="Hana Kruczková" userId="ef6a5fe5-b24b-406a-bfc2-280760008747" providerId="ADAL" clId="{60D33E0C-2DF9-4F13-BFCB-1810DC41A8E1}" dt="2026-07-16T08:36:56.973" v="104"/>
          <ac:spMkLst>
            <pc:docMk/>
            <pc:sldMk cId="2772158913" sldId="301"/>
            <ac:spMk id="30" creationId="{EF93364A-8FA3-3002-4050-BA8EB743FA4A}"/>
          </ac:spMkLst>
        </pc:spChg>
        <pc:spChg chg="add mod">
          <ac:chgData name="Hana Kruczková" userId="ef6a5fe5-b24b-406a-bfc2-280760008747" providerId="ADAL" clId="{60D33E0C-2DF9-4F13-BFCB-1810DC41A8E1}" dt="2026-07-16T08:36:56.973" v="104"/>
          <ac:spMkLst>
            <pc:docMk/>
            <pc:sldMk cId="2772158913" sldId="301"/>
            <ac:spMk id="31" creationId="{1A209B0B-2924-04B2-4191-47F16003544A}"/>
          </ac:spMkLst>
        </pc:spChg>
        <pc:spChg chg="add mod">
          <ac:chgData name="Hana Kruczková" userId="ef6a5fe5-b24b-406a-bfc2-280760008747" providerId="ADAL" clId="{60D33E0C-2DF9-4F13-BFCB-1810DC41A8E1}" dt="2026-07-16T08:36:56.973" v="104"/>
          <ac:spMkLst>
            <pc:docMk/>
            <pc:sldMk cId="2772158913" sldId="301"/>
            <ac:spMk id="32" creationId="{D5A5C943-5B1A-853E-87AE-708F3CF193B9}"/>
          </ac:spMkLst>
        </pc:spChg>
        <pc:spChg chg="add mod">
          <ac:chgData name="Hana Kruczková" userId="ef6a5fe5-b24b-406a-bfc2-280760008747" providerId="ADAL" clId="{60D33E0C-2DF9-4F13-BFCB-1810DC41A8E1}" dt="2026-07-16T08:36:56.973" v="104"/>
          <ac:spMkLst>
            <pc:docMk/>
            <pc:sldMk cId="2772158913" sldId="301"/>
            <ac:spMk id="33" creationId="{1AD0A96D-73AB-0B3F-BA57-73DE1BA157AE}"/>
          </ac:spMkLst>
        </pc:spChg>
        <pc:graphicFrameChg chg="add mod modGraphic">
          <ac:chgData name="Hana Kruczková" userId="ef6a5fe5-b24b-406a-bfc2-280760008747" providerId="ADAL" clId="{60D33E0C-2DF9-4F13-BFCB-1810DC41A8E1}" dt="2026-07-16T08:47:13.924" v="425" actId="122"/>
          <ac:graphicFrameMkLst>
            <pc:docMk/>
            <pc:sldMk cId="2772158913" sldId="301"/>
            <ac:graphicFrameMk id="34" creationId="{69F8A51C-4F21-8F72-FAD4-C05BEA3A8803}"/>
          </ac:graphicFrameMkLst>
        </pc:graphicFrameChg>
        <pc:picChg chg="add mod">
          <ac:chgData name="Hana Kruczková" userId="ef6a5fe5-b24b-406a-bfc2-280760008747" providerId="ADAL" clId="{60D33E0C-2DF9-4F13-BFCB-1810DC41A8E1}" dt="2026-07-16T08:36:56.973" v="104"/>
          <ac:picMkLst>
            <pc:docMk/>
            <pc:sldMk cId="2772158913" sldId="301"/>
            <ac:picMk id="7" creationId="{62AD11B5-9764-5965-11FE-04662C52872F}"/>
          </ac:picMkLst>
        </pc:picChg>
        <pc:picChg chg="add mod">
          <ac:chgData name="Hana Kruczková" userId="ef6a5fe5-b24b-406a-bfc2-280760008747" providerId="ADAL" clId="{60D33E0C-2DF9-4F13-BFCB-1810DC41A8E1}" dt="2026-07-16T08:36:56.973" v="104"/>
          <ac:picMkLst>
            <pc:docMk/>
            <pc:sldMk cId="2772158913" sldId="301"/>
            <ac:picMk id="8" creationId="{0EEEF48A-6F07-7D59-801A-0DB3F891855A}"/>
          </ac:picMkLst>
        </pc:picChg>
        <pc:picChg chg="add mod">
          <ac:chgData name="Hana Kruczková" userId="ef6a5fe5-b24b-406a-bfc2-280760008747" providerId="ADAL" clId="{60D33E0C-2DF9-4F13-BFCB-1810DC41A8E1}" dt="2026-07-16T08:36:56.973" v="104"/>
          <ac:picMkLst>
            <pc:docMk/>
            <pc:sldMk cId="2772158913" sldId="301"/>
            <ac:picMk id="9" creationId="{2FC15390-5851-C228-AA1C-3A586F358B2A}"/>
          </ac:picMkLst>
        </pc:picChg>
        <pc:picChg chg="add mod">
          <ac:chgData name="Hana Kruczková" userId="ef6a5fe5-b24b-406a-bfc2-280760008747" providerId="ADAL" clId="{60D33E0C-2DF9-4F13-BFCB-1810DC41A8E1}" dt="2026-07-16T08:36:56.973" v="104"/>
          <ac:picMkLst>
            <pc:docMk/>
            <pc:sldMk cId="2772158913" sldId="301"/>
            <ac:picMk id="10" creationId="{8022A5BC-F5D9-C7F1-20B1-ACECDA3A8A91}"/>
          </ac:picMkLst>
        </pc:picChg>
        <pc:picChg chg="add mod">
          <ac:chgData name="Hana Kruczková" userId="ef6a5fe5-b24b-406a-bfc2-280760008747" providerId="ADAL" clId="{60D33E0C-2DF9-4F13-BFCB-1810DC41A8E1}" dt="2026-07-16T08:36:56.973" v="104"/>
          <ac:picMkLst>
            <pc:docMk/>
            <pc:sldMk cId="2772158913" sldId="301"/>
            <ac:picMk id="11" creationId="{B8D7689C-F431-B6F8-F6BA-BAFB18C65017}"/>
          </ac:picMkLst>
        </pc:picChg>
        <pc:picChg chg="add mod">
          <ac:chgData name="Hana Kruczková" userId="ef6a5fe5-b24b-406a-bfc2-280760008747" providerId="ADAL" clId="{60D33E0C-2DF9-4F13-BFCB-1810DC41A8E1}" dt="2026-07-16T08:36:56.973" v="104"/>
          <ac:picMkLst>
            <pc:docMk/>
            <pc:sldMk cId="2772158913" sldId="301"/>
            <ac:picMk id="12" creationId="{AD9C6A48-93A0-36F8-6069-275D473D1B83}"/>
          </ac:picMkLst>
        </pc:picChg>
        <pc:picChg chg="add mod">
          <ac:chgData name="Hana Kruczková" userId="ef6a5fe5-b24b-406a-bfc2-280760008747" providerId="ADAL" clId="{60D33E0C-2DF9-4F13-BFCB-1810DC41A8E1}" dt="2026-07-16T08:36:56.973" v="104"/>
          <ac:picMkLst>
            <pc:docMk/>
            <pc:sldMk cId="2772158913" sldId="301"/>
            <ac:picMk id="13" creationId="{3CA93A75-DD80-4C51-5A21-A3BAC31C944A}"/>
          </ac:picMkLst>
        </pc:picChg>
        <pc:picChg chg="add mod">
          <ac:chgData name="Hana Kruczková" userId="ef6a5fe5-b24b-406a-bfc2-280760008747" providerId="ADAL" clId="{60D33E0C-2DF9-4F13-BFCB-1810DC41A8E1}" dt="2026-07-16T08:36:56.973" v="104"/>
          <ac:picMkLst>
            <pc:docMk/>
            <pc:sldMk cId="2772158913" sldId="301"/>
            <ac:picMk id="14" creationId="{B8CE2BB9-F1EF-C514-6A2B-808527418DD1}"/>
          </ac:picMkLst>
        </pc:picChg>
        <pc:picChg chg="add mod">
          <ac:chgData name="Hana Kruczková" userId="ef6a5fe5-b24b-406a-bfc2-280760008747" providerId="ADAL" clId="{60D33E0C-2DF9-4F13-BFCB-1810DC41A8E1}" dt="2026-07-16T08:36:56.973" v="104"/>
          <ac:picMkLst>
            <pc:docMk/>
            <pc:sldMk cId="2772158913" sldId="301"/>
            <ac:picMk id="15" creationId="{52B98F2C-224C-315E-EA99-2B9917F540F3}"/>
          </ac:picMkLst>
        </pc:picChg>
      </pc:sldChg>
      <pc:sldChg chg="del">
        <pc:chgData name="Hana Kruczková" userId="ef6a5fe5-b24b-406a-bfc2-280760008747" providerId="ADAL" clId="{60D33E0C-2DF9-4F13-BFCB-1810DC41A8E1}" dt="2026-07-16T08:24:15.970" v="0"/>
        <pc:sldMkLst>
          <pc:docMk/>
          <pc:sldMk cId="3523077908" sldId="301"/>
        </pc:sldMkLst>
      </pc:sldChg>
      <pc:sldChg chg="add del">
        <pc:chgData name="Hana Kruczková" userId="ef6a5fe5-b24b-406a-bfc2-280760008747" providerId="ADAL" clId="{60D33E0C-2DF9-4F13-BFCB-1810DC41A8E1}" dt="2026-07-16T09:03:56.122" v="684" actId="47"/>
        <pc:sldMkLst>
          <pc:docMk/>
          <pc:sldMk cId="184566612" sldId="302"/>
        </pc:sldMkLst>
      </pc:sldChg>
      <pc:sldChg chg="addSp delSp modSp add mod">
        <pc:chgData name="Hana Kruczková" userId="ef6a5fe5-b24b-406a-bfc2-280760008747" providerId="ADAL" clId="{60D33E0C-2DF9-4F13-BFCB-1810DC41A8E1}" dt="2026-07-16T10:17:13.283" v="870" actId="14100"/>
        <pc:sldMkLst>
          <pc:docMk/>
          <pc:sldMk cId="378741622" sldId="303"/>
        </pc:sldMkLst>
        <pc:spChg chg="mod">
          <ac:chgData name="Hana Kruczková" userId="ef6a5fe5-b24b-406a-bfc2-280760008747" providerId="ADAL" clId="{60D33E0C-2DF9-4F13-BFCB-1810DC41A8E1}" dt="2026-07-16T08:47:44.434" v="446" actId="20577"/>
          <ac:spMkLst>
            <pc:docMk/>
            <pc:sldMk cId="378741622" sldId="303"/>
            <ac:spMk id="5" creationId="{5573DB96-9931-6691-C7A5-6605DC2B5EAB}"/>
          </ac:spMkLst>
        </pc:spChg>
        <pc:graphicFrameChg chg="add del mod modGraphic">
          <ac:chgData name="Hana Kruczková" userId="ef6a5fe5-b24b-406a-bfc2-280760008747" providerId="ADAL" clId="{60D33E0C-2DF9-4F13-BFCB-1810DC41A8E1}" dt="2026-07-16T08:49:41.614" v="457" actId="478"/>
          <ac:graphicFrameMkLst>
            <pc:docMk/>
            <pc:sldMk cId="378741622" sldId="303"/>
            <ac:graphicFrameMk id="6" creationId="{CDCE3BBF-3604-BA87-8E78-15371E223C9D}"/>
          </ac:graphicFrameMkLst>
        </pc:graphicFrameChg>
        <pc:graphicFrameChg chg="add mod modGraphic">
          <ac:chgData name="Hana Kruczková" userId="ef6a5fe5-b24b-406a-bfc2-280760008747" providerId="ADAL" clId="{60D33E0C-2DF9-4F13-BFCB-1810DC41A8E1}" dt="2026-07-16T10:17:13.283" v="870" actId="14100"/>
          <ac:graphicFrameMkLst>
            <pc:docMk/>
            <pc:sldMk cId="378741622" sldId="303"/>
            <ac:graphicFrameMk id="7" creationId="{A9EA56DF-4F24-E974-8E2A-AAB117A6AB45}"/>
          </ac:graphicFrameMkLst>
        </pc:graphicFrameChg>
        <pc:graphicFrameChg chg="del mod">
          <ac:chgData name="Hana Kruczková" userId="ef6a5fe5-b24b-406a-bfc2-280760008747" providerId="ADAL" clId="{60D33E0C-2DF9-4F13-BFCB-1810DC41A8E1}" dt="2026-07-16T08:47:38.161" v="429" actId="478"/>
          <ac:graphicFrameMkLst>
            <pc:docMk/>
            <pc:sldMk cId="378741622" sldId="303"/>
            <ac:graphicFrameMk id="34" creationId="{69F8A51C-4F21-8F72-FAD4-C05BEA3A8803}"/>
          </ac:graphicFrameMkLst>
        </pc:graphicFrameChg>
      </pc:sldChg>
      <pc:sldChg chg="add del">
        <pc:chgData name="Hana Kruczková" userId="ef6a5fe5-b24b-406a-bfc2-280760008747" providerId="ADAL" clId="{60D33E0C-2DF9-4F13-BFCB-1810DC41A8E1}" dt="2026-07-16T08:52:46.705" v="542" actId="47"/>
        <pc:sldMkLst>
          <pc:docMk/>
          <pc:sldMk cId="3653332304" sldId="304"/>
        </pc:sldMkLst>
      </pc:sldChg>
      <pc:sldChg chg="modSp new mod">
        <pc:chgData name="Hana Kruczková" userId="ef6a5fe5-b24b-406a-bfc2-280760008747" providerId="ADAL" clId="{60D33E0C-2DF9-4F13-BFCB-1810DC41A8E1}" dt="2026-07-16T08:58:09.087" v="580" actId="20577"/>
        <pc:sldMkLst>
          <pc:docMk/>
          <pc:sldMk cId="3967911185" sldId="304"/>
        </pc:sldMkLst>
        <pc:spChg chg="mod">
          <ac:chgData name="Hana Kruczková" userId="ef6a5fe5-b24b-406a-bfc2-280760008747" providerId="ADAL" clId="{60D33E0C-2DF9-4F13-BFCB-1810DC41A8E1}" dt="2026-07-16T08:57:57.576" v="577" actId="20577"/>
          <ac:spMkLst>
            <pc:docMk/>
            <pc:sldMk cId="3967911185" sldId="304"/>
            <ac:spMk id="5" creationId="{74A434F0-ED47-0F00-F996-F05342561643}"/>
          </ac:spMkLst>
        </pc:spChg>
        <pc:spChg chg="mod">
          <ac:chgData name="Hana Kruczková" userId="ef6a5fe5-b24b-406a-bfc2-280760008747" providerId="ADAL" clId="{60D33E0C-2DF9-4F13-BFCB-1810DC41A8E1}" dt="2026-07-16T08:58:09.087" v="580" actId="20577"/>
          <ac:spMkLst>
            <pc:docMk/>
            <pc:sldMk cId="3967911185" sldId="304"/>
            <ac:spMk id="6" creationId="{630AF78C-8EAD-3E98-CE4A-3522A619E575}"/>
          </ac:spMkLst>
        </pc:spChg>
      </pc:sldChg>
      <pc:sldChg chg="del">
        <pc:chgData name="Hana Kruczková" userId="ef6a5fe5-b24b-406a-bfc2-280760008747" providerId="ADAL" clId="{60D33E0C-2DF9-4F13-BFCB-1810DC41A8E1}" dt="2026-07-16T08:24:15.970" v="0"/>
        <pc:sldMkLst>
          <pc:docMk/>
          <pc:sldMk cId="1797209978" sldId="305"/>
        </pc:sldMkLst>
      </pc:sldChg>
      <pc:sldChg chg="addSp delSp modSp new mod modClrScheme chgLayout">
        <pc:chgData name="Hana Kruczková" userId="ef6a5fe5-b24b-406a-bfc2-280760008747" providerId="ADAL" clId="{60D33E0C-2DF9-4F13-BFCB-1810DC41A8E1}" dt="2026-07-16T08:59:06.844" v="614" actId="5793"/>
        <pc:sldMkLst>
          <pc:docMk/>
          <pc:sldMk cId="2948456883" sldId="305"/>
        </pc:sldMkLst>
        <pc:spChg chg="mod ord">
          <ac:chgData name="Hana Kruczková" userId="ef6a5fe5-b24b-406a-bfc2-280760008747" providerId="ADAL" clId="{60D33E0C-2DF9-4F13-BFCB-1810DC41A8E1}" dt="2026-07-16T08:58:48.747" v="609" actId="700"/>
          <ac:spMkLst>
            <pc:docMk/>
            <pc:sldMk cId="2948456883" sldId="305"/>
            <ac:spMk id="2" creationId="{F70793B5-36EA-6959-C22A-D15B3C58500E}"/>
          </ac:spMkLst>
        </pc:spChg>
        <pc:spChg chg="mod ord">
          <ac:chgData name="Hana Kruczková" userId="ef6a5fe5-b24b-406a-bfc2-280760008747" providerId="ADAL" clId="{60D33E0C-2DF9-4F13-BFCB-1810DC41A8E1}" dt="2026-07-16T08:58:48.747" v="609" actId="700"/>
          <ac:spMkLst>
            <pc:docMk/>
            <pc:sldMk cId="2948456883" sldId="305"/>
            <ac:spMk id="3" creationId="{3658746A-C56F-53E4-9CA2-292B4A44FB23}"/>
          </ac:spMkLst>
        </pc:spChg>
        <pc:spChg chg="mod ord">
          <ac:chgData name="Hana Kruczková" userId="ef6a5fe5-b24b-406a-bfc2-280760008747" providerId="ADAL" clId="{60D33E0C-2DF9-4F13-BFCB-1810DC41A8E1}" dt="2026-07-16T08:58:48.747" v="609" actId="700"/>
          <ac:spMkLst>
            <pc:docMk/>
            <pc:sldMk cId="2948456883" sldId="305"/>
            <ac:spMk id="4" creationId="{D5A4D642-EBD6-3A20-2384-909D881AD315}"/>
          </ac:spMkLst>
        </pc:spChg>
        <pc:spChg chg="mod ord">
          <ac:chgData name="Hana Kruczková" userId="ef6a5fe5-b24b-406a-bfc2-280760008747" providerId="ADAL" clId="{60D33E0C-2DF9-4F13-BFCB-1810DC41A8E1}" dt="2026-07-16T08:58:48.747" v="609" actId="700"/>
          <ac:spMkLst>
            <pc:docMk/>
            <pc:sldMk cId="2948456883" sldId="305"/>
            <ac:spMk id="5" creationId="{87698243-F680-8B3A-C83E-103A042A0DAC}"/>
          </ac:spMkLst>
        </pc:spChg>
        <pc:spChg chg="del mod ord">
          <ac:chgData name="Hana Kruczková" userId="ef6a5fe5-b24b-406a-bfc2-280760008747" providerId="ADAL" clId="{60D33E0C-2DF9-4F13-BFCB-1810DC41A8E1}" dt="2026-07-16T08:58:48.747" v="609" actId="700"/>
          <ac:spMkLst>
            <pc:docMk/>
            <pc:sldMk cId="2948456883" sldId="305"/>
            <ac:spMk id="6" creationId="{059623C9-EDE8-0D0B-E377-C7C5AA23A1AE}"/>
          </ac:spMkLst>
        </pc:spChg>
        <pc:spChg chg="add mod ord">
          <ac:chgData name="Hana Kruczková" userId="ef6a5fe5-b24b-406a-bfc2-280760008747" providerId="ADAL" clId="{60D33E0C-2DF9-4F13-BFCB-1810DC41A8E1}" dt="2026-07-16T08:58:58.551" v="612" actId="20577"/>
          <ac:spMkLst>
            <pc:docMk/>
            <pc:sldMk cId="2948456883" sldId="305"/>
            <ac:spMk id="7" creationId="{AEAD1B05-C051-F1C6-E30D-888580020124}"/>
          </ac:spMkLst>
        </pc:spChg>
        <pc:spChg chg="add mod ord">
          <ac:chgData name="Hana Kruczková" userId="ef6a5fe5-b24b-406a-bfc2-280760008747" providerId="ADAL" clId="{60D33E0C-2DF9-4F13-BFCB-1810DC41A8E1}" dt="2026-07-16T08:59:06.844" v="614" actId="5793"/>
          <ac:spMkLst>
            <pc:docMk/>
            <pc:sldMk cId="2948456883" sldId="305"/>
            <ac:spMk id="8" creationId="{DF586CFB-8F4E-9F46-73FD-D9957851BBF0}"/>
          </ac:spMkLst>
        </pc:spChg>
      </pc:sldChg>
      <pc:sldChg chg="del">
        <pc:chgData name="Hana Kruczková" userId="ef6a5fe5-b24b-406a-bfc2-280760008747" providerId="ADAL" clId="{60D33E0C-2DF9-4F13-BFCB-1810DC41A8E1}" dt="2026-07-16T08:24:15.970" v="0"/>
        <pc:sldMkLst>
          <pc:docMk/>
          <pc:sldMk cId="3747722771" sldId="306"/>
        </pc:sldMkLst>
      </pc:sldChg>
      <pc:sldChg chg="addSp modSp new mod">
        <pc:chgData name="Hana Kruczková" userId="ef6a5fe5-b24b-406a-bfc2-280760008747" providerId="ADAL" clId="{60D33E0C-2DF9-4F13-BFCB-1810DC41A8E1}" dt="2026-07-16T09:02:04.169" v="672" actId="20577"/>
        <pc:sldMkLst>
          <pc:docMk/>
          <pc:sldMk cId="3860598787" sldId="306"/>
        </pc:sldMkLst>
        <pc:spChg chg="mod">
          <ac:chgData name="Hana Kruczková" userId="ef6a5fe5-b24b-406a-bfc2-280760008747" providerId="ADAL" clId="{60D33E0C-2DF9-4F13-BFCB-1810DC41A8E1}" dt="2026-07-16T09:02:04.169" v="672" actId="20577"/>
          <ac:spMkLst>
            <pc:docMk/>
            <pc:sldMk cId="3860598787" sldId="306"/>
            <ac:spMk id="2" creationId="{94D156C8-6F61-8ED4-5907-4CA35BA454D0}"/>
          </ac:spMkLst>
        </pc:spChg>
        <pc:picChg chg="add mod">
          <ac:chgData name="Hana Kruczková" userId="ef6a5fe5-b24b-406a-bfc2-280760008747" providerId="ADAL" clId="{60D33E0C-2DF9-4F13-BFCB-1810DC41A8E1}" dt="2026-07-16T09:01:41.080" v="665"/>
          <ac:picMkLst>
            <pc:docMk/>
            <pc:sldMk cId="3860598787" sldId="306"/>
            <ac:picMk id="6" creationId="{008C8642-52F4-0A11-233A-36437AAAAC4D}"/>
          </ac:picMkLst>
        </pc:picChg>
      </pc:sldChg>
      <pc:sldChg chg="addSp modSp add mod">
        <pc:chgData name="Hana Kruczková" userId="ef6a5fe5-b24b-406a-bfc2-280760008747" providerId="ADAL" clId="{60D33E0C-2DF9-4F13-BFCB-1810DC41A8E1}" dt="2026-07-16T09:01:29.337" v="664" actId="20577"/>
        <pc:sldMkLst>
          <pc:docMk/>
          <pc:sldMk cId="1632186005" sldId="307"/>
        </pc:sldMkLst>
        <pc:spChg chg="mod">
          <ac:chgData name="Hana Kruczková" userId="ef6a5fe5-b24b-406a-bfc2-280760008747" providerId="ADAL" clId="{60D33E0C-2DF9-4F13-BFCB-1810DC41A8E1}" dt="2026-07-16T09:01:29.337" v="664" actId="20577"/>
          <ac:spMkLst>
            <pc:docMk/>
            <pc:sldMk cId="1632186005" sldId="307"/>
            <ac:spMk id="2" creationId="{94D156C8-6F61-8ED4-5907-4CA35BA454D0}"/>
          </ac:spMkLst>
        </pc:spChg>
        <pc:picChg chg="add mod">
          <ac:chgData name="Hana Kruczková" userId="ef6a5fe5-b24b-406a-bfc2-280760008747" providerId="ADAL" clId="{60D33E0C-2DF9-4F13-BFCB-1810DC41A8E1}" dt="2026-07-16T09:01:11.129" v="639" actId="1076"/>
          <ac:picMkLst>
            <pc:docMk/>
            <pc:sldMk cId="1632186005" sldId="307"/>
            <ac:picMk id="6" creationId="{637FB8CC-E227-3A1F-7B59-6DF4B5513BFB}"/>
          </ac:picMkLst>
        </pc:picChg>
      </pc:sldChg>
      <pc:sldChg chg="addSp delSp modSp new del mod modClrScheme chgLayout">
        <pc:chgData name="Hana Kruczková" userId="ef6a5fe5-b24b-406a-bfc2-280760008747" providerId="ADAL" clId="{60D33E0C-2DF9-4F13-BFCB-1810DC41A8E1}" dt="2026-07-16T09:03:21.506" v="682" actId="47"/>
        <pc:sldMkLst>
          <pc:docMk/>
          <pc:sldMk cId="614391046" sldId="308"/>
        </pc:sldMkLst>
        <pc:spChg chg="del">
          <ac:chgData name="Hana Kruczková" userId="ef6a5fe5-b24b-406a-bfc2-280760008747" providerId="ADAL" clId="{60D33E0C-2DF9-4F13-BFCB-1810DC41A8E1}" dt="2026-07-16T09:02:47.962" v="675" actId="478"/>
          <ac:spMkLst>
            <pc:docMk/>
            <pc:sldMk cId="614391046" sldId="308"/>
            <ac:spMk id="2" creationId="{F7BF53D6-8360-8EE3-74B3-28114A5EA0CB}"/>
          </ac:spMkLst>
        </pc:spChg>
        <pc:spChg chg="mod ord">
          <ac:chgData name="Hana Kruczková" userId="ef6a5fe5-b24b-406a-bfc2-280760008747" providerId="ADAL" clId="{60D33E0C-2DF9-4F13-BFCB-1810DC41A8E1}" dt="2026-07-16T09:03:01.296" v="677" actId="700"/>
          <ac:spMkLst>
            <pc:docMk/>
            <pc:sldMk cId="614391046" sldId="308"/>
            <ac:spMk id="3" creationId="{09472472-EFD6-F65C-27EF-FA901B9AE476}"/>
          </ac:spMkLst>
        </pc:spChg>
        <pc:spChg chg="add del mod ord">
          <ac:chgData name="Hana Kruczková" userId="ef6a5fe5-b24b-406a-bfc2-280760008747" providerId="ADAL" clId="{60D33E0C-2DF9-4F13-BFCB-1810DC41A8E1}" dt="2026-07-16T09:03:01.296" v="677" actId="700"/>
          <ac:spMkLst>
            <pc:docMk/>
            <pc:sldMk cId="614391046" sldId="308"/>
            <ac:spMk id="4" creationId="{4490C89B-CDA3-8265-49C3-A6943F2FC17E}"/>
          </ac:spMkLst>
        </pc:spChg>
      </pc:sldChg>
      <pc:sldChg chg="del">
        <pc:chgData name="Hana Kruczková" userId="ef6a5fe5-b24b-406a-bfc2-280760008747" providerId="ADAL" clId="{60D33E0C-2DF9-4F13-BFCB-1810DC41A8E1}" dt="2026-07-16T08:24:15.970" v="0"/>
        <pc:sldMkLst>
          <pc:docMk/>
          <pc:sldMk cId="2184601172" sldId="308"/>
        </pc:sldMkLst>
      </pc:sldChg>
      <pc:sldChg chg="delSp modSp new mod">
        <pc:chgData name="Hana Kruczková" userId="ef6a5fe5-b24b-406a-bfc2-280760008747" providerId="ADAL" clId="{60D33E0C-2DF9-4F13-BFCB-1810DC41A8E1}" dt="2026-07-16T09:03:20.235" v="681" actId="478"/>
        <pc:sldMkLst>
          <pc:docMk/>
          <pc:sldMk cId="2261734996" sldId="309"/>
        </pc:sldMkLst>
        <pc:spChg chg="del">
          <ac:chgData name="Hana Kruczková" userId="ef6a5fe5-b24b-406a-bfc2-280760008747" providerId="ADAL" clId="{60D33E0C-2DF9-4F13-BFCB-1810DC41A8E1}" dt="2026-07-16T09:03:20.235" v="681" actId="478"/>
          <ac:spMkLst>
            <pc:docMk/>
            <pc:sldMk cId="2261734996" sldId="309"/>
            <ac:spMk id="2" creationId="{C376CD16-D476-3526-3552-96E249E1DF57}"/>
          </ac:spMkLst>
        </pc:spChg>
        <pc:spChg chg="mod">
          <ac:chgData name="Hana Kruczková" userId="ef6a5fe5-b24b-406a-bfc2-280760008747" providerId="ADAL" clId="{60D33E0C-2DF9-4F13-BFCB-1810DC41A8E1}" dt="2026-07-16T09:03:18.029" v="680" actId="20577"/>
          <ac:spMkLst>
            <pc:docMk/>
            <pc:sldMk cId="2261734996" sldId="309"/>
            <ac:spMk id="3" creationId="{71DFBDE2-03B4-E97B-3AA5-DB07B6ECC1D8}"/>
          </ac:spMkLst>
        </pc:spChg>
      </pc:sldChg>
      <pc:sldChg chg="addSp delSp modSp new mod modClrScheme chgLayout">
        <pc:chgData name="Hana Kruczková" userId="ef6a5fe5-b24b-406a-bfc2-280760008747" providerId="ADAL" clId="{60D33E0C-2DF9-4F13-BFCB-1810DC41A8E1}" dt="2026-07-16T09:05:02.413" v="735" actId="1035"/>
        <pc:sldMkLst>
          <pc:docMk/>
          <pc:sldMk cId="79398106" sldId="310"/>
        </pc:sldMkLst>
        <pc:spChg chg="mod ord">
          <ac:chgData name="Hana Kruczková" userId="ef6a5fe5-b24b-406a-bfc2-280760008747" providerId="ADAL" clId="{60D33E0C-2DF9-4F13-BFCB-1810DC41A8E1}" dt="2026-07-16T09:04:31.413" v="700" actId="700"/>
          <ac:spMkLst>
            <pc:docMk/>
            <pc:sldMk cId="79398106" sldId="310"/>
            <ac:spMk id="2" creationId="{C0C3217C-15AE-B056-400A-7B5FF3953EDA}"/>
          </ac:spMkLst>
        </pc:spChg>
        <pc:spChg chg="mod ord">
          <ac:chgData name="Hana Kruczková" userId="ef6a5fe5-b24b-406a-bfc2-280760008747" providerId="ADAL" clId="{60D33E0C-2DF9-4F13-BFCB-1810DC41A8E1}" dt="2026-07-16T09:04:31.413" v="700" actId="700"/>
          <ac:spMkLst>
            <pc:docMk/>
            <pc:sldMk cId="79398106" sldId="310"/>
            <ac:spMk id="3" creationId="{F6170D07-21E9-CF35-EF69-2593CAF3E33E}"/>
          </ac:spMkLst>
        </pc:spChg>
        <pc:spChg chg="mod ord">
          <ac:chgData name="Hana Kruczková" userId="ef6a5fe5-b24b-406a-bfc2-280760008747" providerId="ADAL" clId="{60D33E0C-2DF9-4F13-BFCB-1810DC41A8E1}" dt="2026-07-16T09:04:31.413" v="700" actId="700"/>
          <ac:spMkLst>
            <pc:docMk/>
            <pc:sldMk cId="79398106" sldId="310"/>
            <ac:spMk id="4" creationId="{E5B94869-BE2E-93E5-4240-8604746EB347}"/>
          </ac:spMkLst>
        </pc:spChg>
        <pc:spChg chg="del mod ord">
          <ac:chgData name="Hana Kruczková" userId="ef6a5fe5-b24b-406a-bfc2-280760008747" providerId="ADAL" clId="{60D33E0C-2DF9-4F13-BFCB-1810DC41A8E1}" dt="2026-07-16T09:04:31.413" v="700" actId="700"/>
          <ac:spMkLst>
            <pc:docMk/>
            <pc:sldMk cId="79398106" sldId="310"/>
            <ac:spMk id="5" creationId="{CFCE7C66-17CA-518E-F7E7-3140613EAB6D}"/>
          </ac:spMkLst>
        </pc:spChg>
        <pc:spChg chg="del">
          <ac:chgData name="Hana Kruczková" userId="ef6a5fe5-b24b-406a-bfc2-280760008747" providerId="ADAL" clId="{60D33E0C-2DF9-4F13-BFCB-1810DC41A8E1}" dt="2026-07-16T09:04:31.413" v="700" actId="700"/>
          <ac:spMkLst>
            <pc:docMk/>
            <pc:sldMk cId="79398106" sldId="310"/>
            <ac:spMk id="6" creationId="{6BFAEEA8-EF8E-7677-C53A-6B70B1A2076B}"/>
          </ac:spMkLst>
        </pc:spChg>
        <pc:spChg chg="add mod ord">
          <ac:chgData name="Hana Kruczková" userId="ef6a5fe5-b24b-406a-bfc2-280760008747" providerId="ADAL" clId="{60D33E0C-2DF9-4F13-BFCB-1810DC41A8E1}" dt="2026-07-16T09:04:39.252" v="730" actId="20577"/>
          <ac:spMkLst>
            <pc:docMk/>
            <pc:sldMk cId="79398106" sldId="310"/>
            <ac:spMk id="7" creationId="{25049A5F-2812-B593-144A-50F6D07520FD}"/>
          </ac:spMkLst>
        </pc:spChg>
        <pc:picChg chg="add mod">
          <ac:chgData name="Hana Kruczková" userId="ef6a5fe5-b24b-406a-bfc2-280760008747" providerId="ADAL" clId="{60D33E0C-2DF9-4F13-BFCB-1810DC41A8E1}" dt="2026-07-16T09:05:02.413" v="735" actId="1035"/>
          <ac:picMkLst>
            <pc:docMk/>
            <pc:sldMk cId="79398106" sldId="310"/>
            <ac:picMk id="8" creationId="{1F133EF0-AE2D-EB67-FEAE-D19292784FB0}"/>
          </ac:picMkLst>
        </pc:picChg>
        <pc:picChg chg="add mod">
          <ac:chgData name="Hana Kruczková" userId="ef6a5fe5-b24b-406a-bfc2-280760008747" providerId="ADAL" clId="{60D33E0C-2DF9-4F13-BFCB-1810DC41A8E1}" dt="2026-07-16T09:05:02.413" v="735" actId="1035"/>
          <ac:picMkLst>
            <pc:docMk/>
            <pc:sldMk cId="79398106" sldId="310"/>
            <ac:picMk id="9" creationId="{AEC05A03-7108-0E1D-AABB-279A5BFEBB60}"/>
          </ac:picMkLst>
        </pc:picChg>
        <pc:picChg chg="add mod">
          <ac:chgData name="Hana Kruczková" userId="ef6a5fe5-b24b-406a-bfc2-280760008747" providerId="ADAL" clId="{60D33E0C-2DF9-4F13-BFCB-1810DC41A8E1}" dt="2026-07-16T09:05:02.413" v="735" actId="1035"/>
          <ac:picMkLst>
            <pc:docMk/>
            <pc:sldMk cId="79398106" sldId="310"/>
            <ac:picMk id="10" creationId="{4BA0C273-9924-6AFD-2F80-11365AB4DAD7}"/>
          </ac:picMkLst>
        </pc:picChg>
        <pc:picChg chg="add mod">
          <ac:chgData name="Hana Kruczková" userId="ef6a5fe5-b24b-406a-bfc2-280760008747" providerId="ADAL" clId="{60D33E0C-2DF9-4F13-BFCB-1810DC41A8E1}" dt="2026-07-16T09:05:02.413" v="735" actId="1035"/>
          <ac:picMkLst>
            <pc:docMk/>
            <pc:sldMk cId="79398106" sldId="310"/>
            <ac:picMk id="11" creationId="{DB29C366-F745-8268-83D6-A13A4F561495}"/>
          </ac:picMkLst>
        </pc:picChg>
        <pc:picChg chg="add mod">
          <ac:chgData name="Hana Kruczková" userId="ef6a5fe5-b24b-406a-bfc2-280760008747" providerId="ADAL" clId="{60D33E0C-2DF9-4F13-BFCB-1810DC41A8E1}" dt="2026-07-16T09:05:02.413" v="735" actId="1035"/>
          <ac:picMkLst>
            <pc:docMk/>
            <pc:sldMk cId="79398106" sldId="310"/>
            <ac:picMk id="12" creationId="{463182AA-04FA-8876-4C88-8B70FE3C40E0}"/>
          </ac:picMkLst>
        </pc:picChg>
        <pc:picChg chg="add mod">
          <ac:chgData name="Hana Kruczková" userId="ef6a5fe5-b24b-406a-bfc2-280760008747" providerId="ADAL" clId="{60D33E0C-2DF9-4F13-BFCB-1810DC41A8E1}" dt="2026-07-16T09:05:02.413" v="735" actId="1035"/>
          <ac:picMkLst>
            <pc:docMk/>
            <pc:sldMk cId="79398106" sldId="310"/>
            <ac:picMk id="13" creationId="{1A5B61D1-7480-1760-FA48-9A17854AAD10}"/>
          </ac:picMkLst>
        </pc:picChg>
        <pc:picChg chg="add mod">
          <ac:chgData name="Hana Kruczková" userId="ef6a5fe5-b24b-406a-bfc2-280760008747" providerId="ADAL" clId="{60D33E0C-2DF9-4F13-BFCB-1810DC41A8E1}" dt="2026-07-16T09:05:02.413" v="735" actId="1035"/>
          <ac:picMkLst>
            <pc:docMk/>
            <pc:sldMk cId="79398106" sldId="310"/>
            <ac:picMk id="14" creationId="{4F29B7B8-0245-6638-4862-9A5DDAFD41B6}"/>
          </ac:picMkLst>
        </pc:picChg>
      </pc:sldChg>
      <pc:sldChg chg="new del">
        <pc:chgData name="Hana Kruczková" userId="ef6a5fe5-b24b-406a-bfc2-280760008747" providerId="ADAL" clId="{60D33E0C-2DF9-4F13-BFCB-1810DC41A8E1}" dt="2026-07-16T09:04:21.391" v="698" actId="680"/>
        <pc:sldMkLst>
          <pc:docMk/>
          <pc:sldMk cId="2632170008" sldId="310"/>
        </pc:sldMkLst>
      </pc:sldChg>
      <pc:sldChg chg="del">
        <pc:chgData name="Hana Kruczková" userId="ef6a5fe5-b24b-406a-bfc2-280760008747" providerId="ADAL" clId="{60D33E0C-2DF9-4F13-BFCB-1810DC41A8E1}" dt="2026-07-16T08:24:15.970" v="0"/>
        <pc:sldMkLst>
          <pc:docMk/>
          <pc:sldMk cId="526039925" sldId="311"/>
        </pc:sldMkLst>
      </pc:sldChg>
      <pc:sldChg chg="addSp modSp new mod">
        <pc:chgData name="Hana Kruczková" userId="ef6a5fe5-b24b-406a-bfc2-280760008747" providerId="ADAL" clId="{60D33E0C-2DF9-4F13-BFCB-1810DC41A8E1}" dt="2026-07-16T09:07:17.435" v="783" actId="1038"/>
        <pc:sldMkLst>
          <pc:docMk/>
          <pc:sldMk cId="630830995" sldId="311"/>
        </pc:sldMkLst>
        <pc:spChg chg="mod">
          <ac:chgData name="Hana Kruczková" userId="ef6a5fe5-b24b-406a-bfc2-280760008747" providerId="ADAL" clId="{60D33E0C-2DF9-4F13-BFCB-1810DC41A8E1}" dt="2026-07-16T09:05:20.471" v="761" actId="20577"/>
          <ac:spMkLst>
            <pc:docMk/>
            <pc:sldMk cId="630830995" sldId="311"/>
            <ac:spMk id="2" creationId="{38CF8E16-A982-8C71-58A4-9D0D5792A942}"/>
          </ac:spMkLst>
        </pc:spChg>
        <pc:picChg chg="add mod">
          <ac:chgData name="Hana Kruczková" userId="ef6a5fe5-b24b-406a-bfc2-280760008747" providerId="ADAL" clId="{60D33E0C-2DF9-4F13-BFCB-1810DC41A8E1}" dt="2026-07-16T09:07:12.295" v="778" actId="1076"/>
          <ac:picMkLst>
            <pc:docMk/>
            <pc:sldMk cId="630830995" sldId="311"/>
            <ac:picMk id="7" creationId="{5CD82286-2F8F-6DDF-6319-4B9557BADAEB}"/>
          </ac:picMkLst>
        </pc:picChg>
        <pc:picChg chg="add mod">
          <ac:chgData name="Hana Kruczková" userId="ef6a5fe5-b24b-406a-bfc2-280760008747" providerId="ADAL" clId="{60D33E0C-2DF9-4F13-BFCB-1810DC41A8E1}" dt="2026-07-16T09:07:17.435" v="783" actId="1038"/>
          <ac:picMkLst>
            <pc:docMk/>
            <pc:sldMk cId="630830995" sldId="311"/>
            <ac:picMk id="9" creationId="{9718F7F6-C69D-F3B7-0458-57D74FBFA5D1}"/>
          </ac:picMkLst>
        </pc:picChg>
      </pc:sldChg>
      <pc:sldChg chg="addSp delSp modSp new mod">
        <pc:chgData name="Hana Kruczková" userId="ef6a5fe5-b24b-406a-bfc2-280760008747" providerId="ADAL" clId="{60D33E0C-2DF9-4F13-BFCB-1810DC41A8E1}" dt="2026-07-17T07:56:41.347" v="1121" actId="931"/>
        <pc:sldMkLst>
          <pc:docMk/>
          <pc:sldMk cId="514929197" sldId="312"/>
        </pc:sldMkLst>
        <pc:spChg chg="mod">
          <ac:chgData name="Hana Kruczková" userId="ef6a5fe5-b24b-406a-bfc2-280760008747" providerId="ADAL" clId="{60D33E0C-2DF9-4F13-BFCB-1810DC41A8E1}" dt="2026-07-16T09:08:26.535" v="813" actId="6549"/>
          <ac:spMkLst>
            <pc:docMk/>
            <pc:sldMk cId="514929197" sldId="312"/>
            <ac:spMk id="2" creationId="{4048E8BD-8521-027C-1E6B-43FE16FDF84B}"/>
          </ac:spMkLst>
        </pc:spChg>
        <pc:spChg chg="mod">
          <ac:chgData name="Hana Kruczková" userId="ef6a5fe5-b24b-406a-bfc2-280760008747" providerId="ADAL" clId="{60D33E0C-2DF9-4F13-BFCB-1810DC41A8E1}" dt="2026-07-16T09:08:07.096" v="811" actId="20577"/>
          <ac:spMkLst>
            <pc:docMk/>
            <pc:sldMk cId="514929197" sldId="312"/>
            <ac:spMk id="6" creationId="{75876DF5-6E95-4803-1788-E4C990DDD1C0}"/>
          </ac:spMkLst>
        </pc:spChg>
        <pc:spChg chg="del">
          <ac:chgData name="Hana Kruczková" userId="ef6a5fe5-b24b-406a-bfc2-280760008747" providerId="ADAL" clId="{60D33E0C-2DF9-4F13-BFCB-1810DC41A8E1}" dt="2026-07-17T07:56:41.347" v="1121" actId="931"/>
          <ac:spMkLst>
            <pc:docMk/>
            <pc:sldMk cId="514929197" sldId="312"/>
            <ac:spMk id="7" creationId="{A0C33FCF-B603-5656-366D-07E26BEA05E3}"/>
          </ac:spMkLst>
        </pc:spChg>
        <pc:picChg chg="add mod">
          <ac:chgData name="Hana Kruczková" userId="ef6a5fe5-b24b-406a-bfc2-280760008747" providerId="ADAL" clId="{60D33E0C-2DF9-4F13-BFCB-1810DC41A8E1}" dt="2026-07-17T07:56:41.347" v="1121" actId="931"/>
          <ac:picMkLst>
            <pc:docMk/>
            <pc:sldMk cId="514929197" sldId="312"/>
            <ac:picMk id="9" creationId="{8BA37D25-DE30-FC88-47AF-47F5BB16FE9D}"/>
          </ac:picMkLst>
        </pc:picChg>
      </pc:sldChg>
      <pc:sldChg chg="del">
        <pc:chgData name="Hana Kruczková" userId="ef6a5fe5-b24b-406a-bfc2-280760008747" providerId="ADAL" clId="{60D33E0C-2DF9-4F13-BFCB-1810DC41A8E1}" dt="2026-07-16T08:24:15.970" v="0"/>
        <pc:sldMkLst>
          <pc:docMk/>
          <pc:sldMk cId="3710051749" sldId="312"/>
        </pc:sldMkLst>
      </pc:sldChg>
      <pc:sldChg chg="addSp delSp modSp new mod">
        <pc:chgData name="Hana Kruczková" userId="ef6a5fe5-b24b-406a-bfc2-280760008747" providerId="ADAL" clId="{60D33E0C-2DF9-4F13-BFCB-1810DC41A8E1}" dt="2026-07-22T10:16:48.728" v="1347" actId="1076"/>
        <pc:sldMkLst>
          <pc:docMk/>
          <pc:sldMk cId="42919188" sldId="313"/>
        </pc:sldMkLst>
        <pc:spChg chg="mod">
          <ac:chgData name="Hana Kruczková" userId="ef6a5fe5-b24b-406a-bfc2-280760008747" providerId="ADAL" clId="{60D33E0C-2DF9-4F13-BFCB-1810DC41A8E1}" dt="2026-07-16T09:09:10.817" v="843" actId="20577"/>
          <ac:spMkLst>
            <pc:docMk/>
            <pc:sldMk cId="42919188" sldId="313"/>
            <ac:spMk id="2" creationId="{60623FFA-13CA-7657-B18D-D07A6520208D}"/>
          </ac:spMkLst>
        </pc:spChg>
        <pc:picChg chg="add mod">
          <ac:chgData name="Hana Kruczková" userId="ef6a5fe5-b24b-406a-bfc2-280760008747" providerId="ADAL" clId="{60D33E0C-2DF9-4F13-BFCB-1810DC41A8E1}" dt="2026-07-16T09:09:18.668" v="844"/>
          <ac:picMkLst>
            <pc:docMk/>
            <pc:sldMk cId="42919188" sldId="313"/>
            <ac:picMk id="6" creationId="{AE4AAEC5-EBA2-BA52-887C-566EF1CC3301}"/>
          </ac:picMkLst>
        </pc:picChg>
        <pc:picChg chg="add del mod">
          <ac:chgData name="Hana Kruczková" userId="ef6a5fe5-b24b-406a-bfc2-280760008747" providerId="ADAL" clId="{60D33E0C-2DF9-4F13-BFCB-1810DC41A8E1}" dt="2026-07-22T10:16:26.430" v="1343" actId="478"/>
          <ac:picMkLst>
            <pc:docMk/>
            <pc:sldMk cId="42919188" sldId="313"/>
            <ac:picMk id="7" creationId="{5F746ADB-7414-9C2A-63F2-DCC8187FDABD}"/>
          </ac:picMkLst>
        </pc:picChg>
        <pc:picChg chg="add mod">
          <ac:chgData name="Hana Kruczková" userId="ef6a5fe5-b24b-406a-bfc2-280760008747" providerId="ADAL" clId="{60D33E0C-2DF9-4F13-BFCB-1810DC41A8E1}" dt="2026-07-16T09:09:18.668" v="844"/>
          <ac:picMkLst>
            <pc:docMk/>
            <pc:sldMk cId="42919188" sldId="313"/>
            <ac:picMk id="8" creationId="{F8894339-11D8-C581-11A4-DC7FAB840F32}"/>
          </ac:picMkLst>
        </pc:picChg>
        <pc:picChg chg="add mod">
          <ac:chgData name="Hana Kruczková" userId="ef6a5fe5-b24b-406a-bfc2-280760008747" providerId="ADAL" clId="{60D33E0C-2DF9-4F13-BFCB-1810DC41A8E1}" dt="2026-07-22T10:16:48.728" v="1347" actId="1076"/>
          <ac:picMkLst>
            <pc:docMk/>
            <pc:sldMk cId="42919188" sldId="313"/>
            <ac:picMk id="10" creationId="{C027C26E-AB62-7E62-C3DA-53A149745321}"/>
          </ac:picMkLst>
        </pc:picChg>
      </pc:sldChg>
      <pc:sldChg chg="del">
        <pc:chgData name="Hana Kruczková" userId="ef6a5fe5-b24b-406a-bfc2-280760008747" providerId="ADAL" clId="{60D33E0C-2DF9-4F13-BFCB-1810DC41A8E1}" dt="2026-07-16T08:24:15.970" v="0"/>
        <pc:sldMkLst>
          <pc:docMk/>
          <pc:sldMk cId="805202679" sldId="313"/>
        </pc:sldMkLst>
      </pc:sldChg>
      <pc:sldChg chg="del">
        <pc:chgData name="Hana Kruczková" userId="ef6a5fe5-b24b-406a-bfc2-280760008747" providerId="ADAL" clId="{60D33E0C-2DF9-4F13-BFCB-1810DC41A8E1}" dt="2026-07-16T08:24:15.970" v="0"/>
        <pc:sldMkLst>
          <pc:docMk/>
          <pc:sldMk cId="674712481" sldId="315"/>
        </pc:sldMkLst>
      </pc:sldChg>
      <pc:sldChg chg="addSp delSp modSp del mod chgLayout">
        <pc:chgData name="Hana Kruczková" userId="ef6a5fe5-b24b-406a-bfc2-280760008747" providerId="ADAL" clId="{60D33E0C-2DF9-4F13-BFCB-1810DC41A8E1}" dt="2026-07-16T10:29:48.110" v="1034" actId="47"/>
        <pc:sldMkLst>
          <pc:docMk/>
          <pc:sldMk cId="1310330062" sldId="316"/>
        </pc:sldMkLst>
        <pc:spChg chg="add del mod ord">
          <ac:chgData name="Hana Kruczková" userId="ef6a5fe5-b24b-406a-bfc2-280760008747" providerId="ADAL" clId="{60D33E0C-2DF9-4F13-BFCB-1810DC41A8E1}" dt="2026-07-16T09:12:10.692" v="864" actId="700"/>
          <ac:spMkLst>
            <pc:docMk/>
            <pc:sldMk cId="1310330062" sldId="316"/>
            <ac:spMk id="2" creationId="{12C23049-4E56-AABE-1FC4-1AD65F11F4D8}"/>
          </ac:spMkLst>
        </pc:spChg>
        <pc:spChg chg="add mod ord">
          <ac:chgData name="Hana Kruczková" userId="ef6a5fe5-b24b-406a-bfc2-280760008747" providerId="ADAL" clId="{60D33E0C-2DF9-4F13-BFCB-1810DC41A8E1}" dt="2026-07-16T10:26:23.642" v="1009" actId="700"/>
          <ac:spMkLst>
            <pc:docMk/>
            <pc:sldMk cId="1310330062" sldId="316"/>
            <ac:spMk id="2" creationId="{49F608EF-3F70-71EC-E3CB-BF97E67071F4}"/>
          </ac:spMkLst>
        </pc:spChg>
        <pc:spChg chg="add mod ord">
          <ac:chgData name="Hana Kruczková" userId="ef6a5fe5-b24b-406a-bfc2-280760008747" providerId="ADAL" clId="{60D33E0C-2DF9-4F13-BFCB-1810DC41A8E1}" dt="2026-07-16T10:26:23.642" v="1009" actId="700"/>
          <ac:spMkLst>
            <pc:docMk/>
            <pc:sldMk cId="1310330062" sldId="316"/>
            <ac:spMk id="3" creationId="{8F4F344A-77AA-5BFC-0C2B-8A790E2C8D02}"/>
          </ac:spMkLst>
        </pc:spChg>
        <pc:spChg chg="add del mod ord">
          <ac:chgData name="Hana Kruczková" userId="ef6a5fe5-b24b-406a-bfc2-280760008747" providerId="ADAL" clId="{60D33E0C-2DF9-4F13-BFCB-1810DC41A8E1}" dt="2026-07-16T09:12:10.692" v="864" actId="700"/>
          <ac:spMkLst>
            <pc:docMk/>
            <pc:sldMk cId="1310330062" sldId="316"/>
            <ac:spMk id="3" creationId="{FEAFDC9D-CC5A-7D72-0CF2-F9E967A336D1}"/>
          </ac:spMkLst>
        </pc:spChg>
        <pc:spChg chg="add del mod ord">
          <ac:chgData name="Hana Kruczková" userId="ef6a5fe5-b24b-406a-bfc2-280760008747" providerId="ADAL" clId="{60D33E0C-2DF9-4F13-BFCB-1810DC41A8E1}" dt="2026-07-16T10:26:23.642" v="1009" actId="700"/>
          <ac:spMkLst>
            <pc:docMk/>
            <pc:sldMk cId="1310330062" sldId="316"/>
            <ac:spMk id="4" creationId="{866ED57F-844C-9E25-EDA5-63D0D946052F}"/>
          </ac:spMkLst>
        </pc:spChg>
        <pc:spChg chg="add del mod ord">
          <ac:chgData name="Hana Kruczková" userId="ef6a5fe5-b24b-406a-bfc2-280760008747" providerId="ADAL" clId="{60D33E0C-2DF9-4F13-BFCB-1810DC41A8E1}" dt="2026-07-16T10:26:23.642" v="1009" actId="700"/>
          <ac:spMkLst>
            <pc:docMk/>
            <pc:sldMk cId="1310330062" sldId="316"/>
            <ac:spMk id="5" creationId="{A66AF18F-2FEA-B263-F0C2-56E365D6691B}"/>
          </ac:spMkLst>
        </pc:spChg>
        <pc:spChg chg="mod ord">
          <ac:chgData name="Hana Kruczková" userId="ef6a5fe5-b24b-406a-bfc2-280760008747" providerId="ADAL" clId="{60D33E0C-2DF9-4F13-BFCB-1810DC41A8E1}" dt="2026-07-16T10:26:23.642" v="1009" actId="700"/>
          <ac:spMkLst>
            <pc:docMk/>
            <pc:sldMk cId="1310330062" sldId="316"/>
            <ac:spMk id="7" creationId="{DD9FAD56-49DA-46D6-8168-9DAD762888F0}"/>
          </ac:spMkLst>
        </pc:spChg>
        <pc:spChg chg="add del mod">
          <ac:chgData name="Hana Kruczková" userId="ef6a5fe5-b24b-406a-bfc2-280760008747" providerId="ADAL" clId="{60D33E0C-2DF9-4F13-BFCB-1810DC41A8E1}" dt="2026-07-16T10:29:33.606" v="1031" actId="21"/>
          <ac:spMkLst>
            <pc:docMk/>
            <pc:sldMk cId="1310330062" sldId="316"/>
            <ac:spMk id="9" creationId="{51BC85AE-87B5-1162-5284-F4948CD2CB46}"/>
          </ac:spMkLst>
        </pc:spChg>
        <pc:spChg chg="del">
          <ac:chgData name="Hana Kruczková" userId="ef6a5fe5-b24b-406a-bfc2-280760008747" providerId="ADAL" clId="{60D33E0C-2DF9-4F13-BFCB-1810DC41A8E1}" dt="2026-07-16T09:11:16.264" v="856" actId="700"/>
          <ac:spMkLst>
            <pc:docMk/>
            <pc:sldMk cId="1310330062" sldId="316"/>
            <ac:spMk id="10" creationId="{5F033ADF-96BF-46EF-AAD7-CC3A05BA8D41}"/>
          </ac:spMkLst>
        </pc:spChg>
        <pc:spChg chg="del">
          <ac:chgData name="Hana Kruczková" userId="ef6a5fe5-b24b-406a-bfc2-280760008747" providerId="ADAL" clId="{60D33E0C-2DF9-4F13-BFCB-1810DC41A8E1}" dt="2026-07-16T09:11:16.264" v="856" actId="700"/>
          <ac:spMkLst>
            <pc:docMk/>
            <pc:sldMk cId="1310330062" sldId="316"/>
            <ac:spMk id="11" creationId="{D997CDAC-22CF-4D59-AC47-A84AC2E71152}"/>
          </ac:spMkLst>
        </pc:spChg>
        <pc:picChg chg="add del mod ord">
          <ac:chgData name="Hana Kruczková" userId="ef6a5fe5-b24b-406a-bfc2-280760008747" providerId="ADAL" clId="{60D33E0C-2DF9-4F13-BFCB-1810DC41A8E1}" dt="2026-07-16T10:29:33.606" v="1031" actId="21"/>
          <ac:picMkLst>
            <pc:docMk/>
            <pc:sldMk cId="1310330062" sldId="316"/>
            <ac:picMk id="8" creationId="{6942008D-9FA0-4B3A-94CE-014BE08ACA5F}"/>
          </ac:picMkLst>
        </pc:picChg>
        <pc:picChg chg="mod ord">
          <ac:chgData name="Hana Kruczková" userId="ef6a5fe5-b24b-406a-bfc2-280760008747" providerId="ADAL" clId="{60D33E0C-2DF9-4F13-BFCB-1810DC41A8E1}" dt="2026-07-16T10:26:23.642" v="1009" actId="700"/>
          <ac:picMkLst>
            <pc:docMk/>
            <pc:sldMk cId="1310330062" sldId="316"/>
            <ac:picMk id="12" creationId="{CB8E7ABD-35AF-46B8-B95B-174DEE015321}"/>
          </ac:picMkLst>
        </pc:picChg>
      </pc:sldChg>
      <pc:sldChg chg="del">
        <pc:chgData name="Hana Kruczková" userId="ef6a5fe5-b24b-406a-bfc2-280760008747" providerId="ADAL" clId="{60D33E0C-2DF9-4F13-BFCB-1810DC41A8E1}" dt="2026-07-16T08:24:15.970" v="0"/>
        <pc:sldMkLst>
          <pc:docMk/>
          <pc:sldMk cId="2512164770" sldId="316"/>
        </pc:sldMkLst>
      </pc:sldChg>
      <pc:sldChg chg="addSp delSp modSp del mod chgLayout">
        <pc:chgData name="Hana Kruczková" userId="ef6a5fe5-b24b-406a-bfc2-280760008747" providerId="ADAL" clId="{60D33E0C-2DF9-4F13-BFCB-1810DC41A8E1}" dt="2026-07-16T10:30:16.583" v="1047" actId="47"/>
        <pc:sldMkLst>
          <pc:docMk/>
          <pc:sldMk cId="3131547004" sldId="317"/>
        </pc:sldMkLst>
        <pc:spChg chg="mod ord">
          <ac:chgData name="Hana Kruczková" userId="ef6a5fe5-b24b-406a-bfc2-280760008747" providerId="ADAL" clId="{60D33E0C-2DF9-4F13-BFCB-1810DC41A8E1}" dt="2026-07-16T09:12:10.692" v="864" actId="700"/>
          <ac:spMkLst>
            <pc:docMk/>
            <pc:sldMk cId="3131547004" sldId="317"/>
            <ac:spMk id="2" creationId="{33D6E454-E616-42A9-954A-3E5EB9A2315E}"/>
          </ac:spMkLst>
        </pc:spChg>
        <pc:spChg chg="mod ord">
          <ac:chgData name="Hana Kruczková" userId="ef6a5fe5-b24b-406a-bfc2-280760008747" providerId="ADAL" clId="{60D33E0C-2DF9-4F13-BFCB-1810DC41A8E1}" dt="2026-07-16T09:12:10.692" v="864" actId="700"/>
          <ac:spMkLst>
            <pc:docMk/>
            <pc:sldMk cId="3131547004" sldId="317"/>
            <ac:spMk id="3" creationId="{B512DF96-6BEB-44A5-833B-708DE57A8D7B}"/>
          </ac:spMkLst>
        </pc:spChg>
        <pc:spChg chg="mod ord">
          <ac:chgData name="Hana Kruczková" userId="ef6a5fe5-b24b-406a-bfc2-280760008747" providerId="ADAL" clId="{60D33E0C-2DF9-4F13-BFCB-1810DC41A8E1}" dt="2026-07-16T09:12:10.692" v="864" actId="700"/>
          <ac:spMkLst>
            <pc:docMk/>
            <pc:sldMk cId="3131547004" sldId="317"/>
            <ac:spMk id="4" creationId="{65104AED-7AC9-419A-B673-F6A7748E550C}"/>
          </ac:spMkLst>
        </pc:spChg>
        <pc:spChg chg="add del mod ord">
          <ac:chgData name="Hana Kruczková" userId="ef6a5fe5-b24b-406a-bfc2-280760008747" providerId="ADAL" clId="{60D33E0C-2DF9-4F13-BFCB-1810DC41A8E1}" dt="2026-07-16T09:12:10.692" v="864" actId="700"/>
          <ac:spMkLst>
            <pc:docMk/>
            <pc:sldMk cId="3131547004" sldId="317"/>
            <ac:spMk id="5" creationId="{7276B081-D1E4-5A66-B347-C675C7017D1D}"/>
          </ac:spMkLst>
        </pc:spChg>
        <pc:spChg chg="add del mod ord">
          <ac:chgData name="Hana Kruczková" userId="ef6a5fe5-b24b-406a-bfc2-280760008747" providerId="ADAL" clId="{60D33E0C-2DF9-4F13-BFCB-1810DC41A8E1}" dt="2026-07-16T09:12:10.692" v="864" actId="700"/>
          <ac:spMkLst>
            <pc:docMk/>
            <pc:sldMk cId="3131547004" sldId="317"/>
            <ac:spMk id="6" creationId="{E87E9561-9A4D-6F85-3CF9-C83E1A4E4D61}"/>
          </ac:spMkLst>
        </pc:spChg>
        <pc:spChg chg="del">
          <ac:chgData name="Hana Kruczková" userId="ef6a5fe5-b24b-406a-bfc2-280760008747" providerId="ADAL" clId="{60D33E0C-2DF9-4F13-BFCB-1810DC41A8E1}" dt="2026-07-16T09:11:40.277" v="859" actId="700"/>
          <ac:spMkLst>
            <pc:docMk/>
            <pc:sldMk cId="3131547004" sldId="317"/>
            <ac:spMk id="7" creationId="{44E54C62-A2AF-4117-9238-857E679C44C6}"/>
          </ac:spMkLst>
        </pc:spChg>
        <pc:spChg chg="del">
          <ac:chgData name="Hana Kruczková" userId="ef6a5fe5-b24b-406a-bfc2-280760008747" providerId="ADAL" clId="{60D33E0C-2DF9-4F13-BFCB-1810DC41A8E1}" dt="2026-07-16T09:11:40.277" v="859" actId="700"/>
          <ac:spMkLst>
            <pc:docMk/>
            <pc:sldMk cId="3131547004" sldId="317"/>
            <ac:spMk id="8" creationId="{40D6F7F6-F6AD-4C5E-9F34-DA8A7DD100C3}"/>
          </ac:spMkLst>
        </pc:spChg>
        <pc:spChg chg="add mod ord">
          <ac:chgData name="Hana Kruczková" userId="ef6a5fe5-b24b-406a-bfc2-280760008747" providerId="ADAL" clId="{60D33E0C-2DF9-4F13-BFCB-1810DC41A8E1}" dt="2026-07-16T09:12:10.692" v="864" actId="700"/>
          <ac:spMkLst>
            <pc:docMk/>
            <pc:sldMk cId="3131547004" sldId="317"/>
            <ac:spMk id="9" creationId="{928B044C-CE7E-E95B-12A2-35BF034AA604}"/>
          </ac:spMkLst>
        </pc:spChg>
        <pc:spChg chg="add mod ord">
          <ac:chgData name="Hana Kruczková" userId="ef6a5fe5-b24b-406a-bfc2-280760008747" providerId="ADAL" clId="{60D33E0C-2DF9-4F13-BFCB-1810DC41A8E1}" dt="2026-07-16T09:12:10.692" v="864" actId="700"/>
          <ac:spMkLst>
            <pc:docMk/>
            <pc:sldMk cId="3131547004" sldId="317"/>
            <ac:spMk id="10" creationId="{95E7B46C-B5DC-AA5E-FEE3-368B9E734497}"/>
          </ac:spMkLst>
        </pc:spChg>
        <pc:picChg chg="mod ord">
          <ac:chgData name="Hana Kruczková" userId="ef6a5fe5-b24b-406a-bfc2-280760008747" providerId="ADAL" clId="{60D33E0C-2DF9-4F13-BFCB-1810DC41A8E1}" dt="2026-07-16T09:12:10.692" v="864" actId="700"/>
          <ac:picMkLst>
            <pc:docMk/>
            <pc:sldMk cId="3131547004" sldId="317"/>
            <ac:picMk id="14" creationId="{706484C0-BE84-485D-AAA6-1E97CEE1E338}"/>
          </ac:picMkLst>
        </pc:picChg>
        <pc:picChg chg="mod ord">
          <ac:chgData name="Hana Kruczková" userId="ef6a5fe5-b24b-406a-bfc2-280760008747" providerId="ADAL" clId="{60D33E0C-2DF9-4F13-BFCB-1810DC41A8E1}" dt="2026-07-16T09:12:10.692" v="864" actId="700"/>
          <ac:picMkLst>
            <pc:docMk/>
            <pc:sldMk cId="3131547004" sldId="317"/>
            <ac:picMk id="16" creationId="{7EA40571-D44B-43C3-9A60-F865509E95DE}"/>
          </ac:picMkLst>
        </pc:picChg>
      </pc:sldChg>
      <pc:sldChg chg="addSp delSp modSp del mod chgLayout">
        <pc:chgData name="Hana Kruczková" userId="ef6a5fe5-b24b-406a-bfc2-280760008747" providerId="ADAL" clId="{60D33E0C-2DF9-4F13-BFCB-1810DC41A8E1}" dt="2026-07-16T10:30:37.341" v="1052" actId="47"/>
        <pc:sldMkLst>
          <pc:docMk/>
          <pc:sldMk cId="1690413836" sldId="318"/>
        </pc:sldMkLst>
        <pc:spChg chg="mod ord">
          <ac:chgData name="Hana Kruczková" userId="ef6a5fe5-b24b-406a-bfc2-280760008747" providerId="ADAL" clId="{60D33E0C-2DF9-4F13-BFCB-1810DC41A8E1}" dt="2026-07-16T09:12:10.692" v="864" actId="700"/>
          <ac:spMkLst>
            <pc:docMk/>
            <pc:sldMk cId="1690413836" sldId="318"/>
            <ac:spMk id="2" creationId="{B6533A45-DE37-46FA-A37D-E9BC66B06640}"/>
          </ac:spMkLst>
        </pc:spChg>
        <pc:spChg chg="mod ord">
          <ac:chgData name="Hana Kruczková" userId="ef6a5fe5-b24b-406a-bfc2-280760008747" providerId="ADAL" clId="{60D33E0C-2DF9-4F13-BFCB-1810DC41A8E1}" dt="2026-07-16T09:12:10.692" v="864" actId="700"/>
          <ac:spMkLst>
            <pc:docMk/>
            <pc:sldMk cId="1690413836" sldId="318"/>
            <ac:spMk id="3" creationId="{E128AA57-57F6-4583-891D-E520ED59C6C3}"/>
          </ac:spMkLst>
        </pc:spChg>
        <pc:spChg chg="mod ord">
          <ac:chgData name="Hana Kruczková" userId="ef6a5fe5-b24b-406a-bfc2-280760008747" providerId="ADAL" clId="{60D33E0C-2DF9-4F13-BFCB-1810DC41A8E1}" dt="2026-07-16T09:12:10.692" v="864" actId="700"/>
          <ac:spMkLst>
            <pc:docMk/>
            <pc:sldMk cId="1690413836" sldId="318"/>
            <ac:spMk id="4" creationId="{6B87BC7E-63FB-40AB-A40F-D5ABDC49932C}"/>
          </ac:spMkLst>
        </pc:spChg>
        <pc:spChg chg="add del mod ord">
          <ac:chgData name="Hana Kruczková" userId="ef6a5fe5-b24b-406a-bfc2-280760008747" providerId="ADAL" clId="{60D33E0C-2DF9-4F13-BFCB-1810DC41A8E1}" dt="2026-07-16T09:12:10.692" v="864" actId="700"/>
          <ac:spMkLst>
            <pc:docMk/>
            <pc:sldMk cId="1690413836" sldId="318"/>
            <ac:spMk id="5" creationId="{E38BC031-43B8-908C-98D9-F0EBEF14455D}"/>
          </ac:spMkLst>
        </pc:spChg>
        <pc:spChg chg="add del mod ord">
          <ac:chgData name="Hana Kruczková" userId="ef6a5fe5-b24b-406a-bfc2-280760008747" providerId="ADAL" clId="{60D33E0C-2DF9-4F13-BFCB-1810DC41A8E1}" dt="2026-07-16T09:12:10.692" v="864" actId="700"/>
          <ac:spMkLst>
            <pc:docMk/>
            <pc:sldMk cId="1690413836" sldId="318"/>
            <ac:spMk id="6" creationId="{CD86042F-048D-DE2B-5066-745DD56B587B}"/>
          </ac:spMkLst>
        </pc:spChg>
        <pc:spChg chg="del">
          <ac:chgData name="Hana Kruczková" userId="ef6a5fe5-b24b-406a-bfc2-280760008747" providerId="ADAL" clId="{60D33E0C-2DF9-4F13-BFCB-1810DC41A8E1}" dt="2026-07-16T09:11:44.238" v="860" actId="700"/>
          <ac:spMkLst>
            <pc:docMk/>
            <pc:sldMk cId="1690413836" sldId="318"/>
            <ac:spMk id="7" creationId="{3AE616EC-7F70-4584-AEB3-E2E2BB0F1700}"/>
          </ac:spMkLst>
        </pc:spChg>
        <pc:spChg chg="del">
          <ac:chgData name="Hana Kruczková" userId="ef6a5fe5-b24b-406a-bfc2-280760008747" providerId="ADAL" clId="{60D33E0C-2DF9-4F13-BFCB-1810DC41A8E1}" dt="2026-07-16T09:11:44.238" v="860" actId="700"/>
          <ac:spMkLst>
            <pc:docMk/>
            <pc:sldMk cId="1690413836" sldId="318"/>
            <ac:spMk id="8" creationId="{5A24A162-0B03-4988-903A-061507AEA6BA}"/>
          </ac:spMkLst>
        </pc:spChg>
        <pc:spChg chg="add mod ord">
          <ac:chgData name="Hana Kruczková" userId="ef6a5fe5-b24b-406a-bfc2-280760008747" providerId="ADAL" clId="{60D33E0C-2DF9-4F13-BFCB-1810DC41A8E1}" dt="2026-07-16T09:12:10.692" v="864" actId="700"/>
          <ac:spMkLst>
            <pc:docMk/>
            <pc:sldMk cId="1690413836" sldId="318"/>
            <ac:spMk id="9" creationId="{D3197BB7-7006-086C-3C84-AEC227E12FF0}"/>
          </ac:spMkLst>
        </pc:spChg>
        <pc:spChg chg="add mod ord">
          <ac:chgData name="Hana Kruczková" userId="ef6a5fe5-b24b-406a-bfc2-280760008747" providerId="ADAL" clId="{60D33E0C-2DF9-4F13-BFCB-1810DC41A8E1}" dt="2026-07-16T09:12:10.692" v="864" actId="700"/>
          <ac:spMkLst>
            <pc:docMk/>
            <pc:sldMk cId="1690413836" sldId="318"/>
            <ac:spMk id="10" creationId="{7C179C4D-BD2F-90E6-E983-2C873EA48C8C}"/>
          </ac:spMkLst>
        </pc:spChg>
        <pc:picChg chg="mod ord">
          <ac:chgData name="Hana Kruczková" userId="ef6a5fe5-b24b-406a-bfc2-280760008747" providerId="ADAL" clId="{60D33E0C-2DF9-4F13-BFCB-1810DC41A8E1}" dt="2026-07-16T09:12:10.692" v="864" actId="700"/>
          <ac:picMkLst>
            <pc:docMk/>
            <pc:sldMk cId="1690413836" sldId="318"/>
            <ac:picMk id="14" creationId="{AFCE1396-616E-42C0-A48F-1F467A84258A}"/>
          </ac:picMkLst>
        </pc:picChg>
        <pc:picChg chg="mod ord">
          <ac:chgData name="Hana Kruczková" userId="ef6a5fe5-b24b-406a-bfc2-280760008747" providerId="ADAL" clId="{60D33E0C-2DF9-4F13-BFCB-1810DC41A8E1}" dt="2026-07-16T09:12:10.692" v="864" actId="700"/>
          <ac:picMkLst>
            <pc:docMk/>
            <pc:sldMk cId="1690413836" sldId="318"/>
            <ac:picMk id="16" creationId="{883F2C8B-53CD-4854-95F0-A5A2B9447041}"/>
          </ac:picMkLst>
        </pc:picChg>
      </pc:sldChg>
      <pc:sldChg chg="addSp modSp del mod modClrScheme chgLayout">
        <pc:chgData name="Hana Kruczková" userId="ef6a5fe5-b24b-406a-bfc2-280760008747" providerId="ADAL" clId="{60D33E0C-2DF9-4F13-BFCB-1810DC41A8E1}" dt="2026-07-16T10:23:35.902" v="1008" actId="47"/>
        <pc:sldMkLst>
          <pc:docMk/>
          <pc:sldMk cId="2161603781" sldId="377"/>
        </pc:sldMkLst>
        <pc:spChg chg="mod ord">
          <ac:chgData name="Hana Kruczková" userId="ef6a5fe5-b24b-406a-bfc2-280760008747" providerId="ADAL" clId="{60D33E0C-2DF9-4F13-BFCB-1810DC41A8E1}" dt="2026-07-16T09:12:10.692" v="864" actId="700"/>
          <ac:spMkLst>
            <pc:docMk/>
            <pc:sldMk cId="2161603781" sldId="377"/>
            <ac:spMk id="2" creationId="{BD6DA14E-F6DC-4836-965F-E71B71899813}"/>
          </ac:spMkLst>
        </pc:spChg>
        <pc:spChg chg="mod ord">
          <ac:chgData name="Hana Kruczková" userId="ef6a5fe5-b24b-406a-bfc2-280760008747" providerId="ADAL" clId="{60D33E0C-2DF9-4F13-BFCB-1810DC41A8E1}" dt="2026-07-16T09:12:10.692" v="864" actId="700"/>
          <ac:spMkLst>
            <pc:docMk/>
            <pc:sldMk cId="2161603781" sldId="377"/>
            <ac:spMk id="3" creationId="{E2A78E01-19B4-490F-8E64-20B8F5344A5E}"/>
          </ac:spMkLst>
        </pc:spChg>
        <pc:spChg chg="add mod ord">
          <ac:chgData name="Hana Kruczková" userId="ef6a5fe5-b24b-406a-bfc2-280760008747" providerId="ADAL" clId="{60D33E0C-2DF9-4F13-BFCB-1810DC41A8E1}" dt="2026-07-16T09:12:10.692" v="864" actId="700"/>
          <ac:spMkLst>
            <pc:docMk/>
            <pc:sldMk cId="2161603781" sldId="377"/>
            <ac:spMk id="4" creationId="{A8D57782-EC36-8A6C-66EA-775CF21A7E46}"/>
          </ac:spMkLst>
        </pc:spChg>
        <pc:spChg chg="add mod ord">
          <ac:chgData name="Hana Kruczková" userId="ef6a5fe5-b24b-406a-bfc2-280760008747" providerId="ADAL" clId="{60D33E0C-2DF9-4F13-BFCB-1810DC41A8E1}" dt="2026-07-16T09:12:10.692" v="864" actId="700"/>
          <ac:spMkLst>
            <pc:docMk/>
            <pc:sldMk cId="2161603781" sldId="377"/>
            <ac:spMk id="7" creationId="{D3901B80-4A17-A557-7AB0-DD617F5A1C4E}"/>
          </ac:spMkLst>
        </pc:spChg>
        <pc:spChg chg="add mod ord">
          <ac:chgData name="Hana Kruczková" userId="ef6a5fe5-b24b-406a-bfc2-280760008747" providerId="ADAL" clId="{60D33E0C-2DF9-4F13-BFCB-1810DC41A8E1}" dt="2026-07-16T09:12:10.692" v="864" actId="700"/>
          <ac:spMkLst>
            <pc:docMk/>
            <pc:sldMk cId="2161603781" sldId="377"/>
            <ac:spMk id="8" creationId="{508B07AC-8291-0F10-05F5-E01804252148}"/>
          </ac:spMkLst>
        </pc:spChg>
        <pc:spChg chg="add mod ord">
          <ac:chgData name="Hana Kruczková" userId="ef6a5fe5-b24b-406a-bfc2-280760008747" providerId="ADAL" clId="{60D33E0C-2DF9-4F13-BFCB-1810DC41A8E1}" dt="2026-07-16T09:12:10.692" v="864" actId="700"/>
          <ac:spMkLst>
            <pc:docMk/>
            <pc:sldMk cId="2161603781" sldId="377"/>
            <ac:spMk id="9" creationId="{0C3E85B2-5971-3551-61B3-060E3A649322}"/>
          </ac:spMkLst>
        </pc:spChg>
        <pc:spChg chg="add mod ord">
          <ac:chgData name="Hana Kruczková" userId="ef6a5fe5-b24b-406a-bfc2-280760008747" providerId="ADAL" clId="{60D33E0C-2DF9-4F13-BFCB-1810DC41A8E1}" dt="2026-07-16T09:12:10.692" v="864" actId="700"/>
          <ac:spMkLst>
            <pc:docMk/>
            <pc:sldMk cId="2161603781" sldId="377"/>
            <ac:spMk id="10" creationId="{19CE186C-4BA7-9242-A63D-0FC566F72672}"/>
          </ac:spMkLst>
        </pc:spChg>
        <pc:picChg chg="mod">
          <ac:chgData name="Hana Kruczková" userId="ef6a5fe5-b24b-406a-bfc2-280760008747" providerId="ADAL" clId="{60D33E0C-2DF9-4F13-BFCB-1810DC41A8E1}" dt="2026-07-16T09:10:51.434" v="855" actId="1076"/>
          <ac:picMkLst>
            <pc:docMk/>
            <pc:sldMk cId="2161603781" sldId="377"/>
            <ac:picMk id="5" creationId="{F060B0B0-8FB8-41F1-9DE8-6AD8A94C3FD1}"/>
          </ac:picMkLst>
        </pc:picChg>
      </pc:sldChg>
      <pc:sldChg chg="addSp modSp del mod modClrScheme chgLayout">
        <pc:chgData name="Hana Kruczková" userId="ef6a5fe5-b24b-406a-bfc2-280760008747" providerId="ADAL" clId="{60D33E0C-2DF9-4F13-BFCB-1810DC41A8E1}" dt="2026-07-16T10:23:34.537" v="1007" actId="47"/>
        <pc:sldMkLst>
          <pc:docMk/>
          <pc:sldMk cId="659985900" sldId="392"/>
        </pc:sldMkLst>
        <pc:spChg chg="mod ord">
          <ac:chgData name="Hana Kruczková" userId="ef6a5fe5-b24b-406a-bfc2-280760008747" providerId="ADAL" clId="{60D33E0C-2DF9-4F13-BFCB-1810DC41A8E1}" dt="2026-07-16T09:12:10.692" v="864" actId="700"/>
          <ac:spMkLst>
            <pc:docMk/>
            <pc:sldMk cId="659985900" sldId="392"/>
            <ac:spMk id="2" creationId="{BD6DA14E-F6DC-4836-965F-E71B71899813}"/>
          </ac:spMkLst>
        </pc:spChg>
        <pc:spChg chg="mod ord">
          <ac:chgData name="Hana Kruczková" userId="ef6a5fe5-b24b-406a-bfc2-280760008747" providerId="ADAL" clId="{60D33E0C-2DF9-4F13-BFCB-1810DC41A8E1}" dt="2026-07-16T09:12:10.692" v="864" actId="700"/>
          <ac:spMkLst>
            <pc:docMk/>
            <pc:sldMk cId="659985900" sldId="392"/>
            <ac:spMk id="3" creationId="{E2A78E01-19B4-490F-8E64-20B8F5344A5E}"/>
          </ac:spMkLst>
        </pc:spChg>
        <pc:spChg chg="add mod ord">
          <ac:chgData name="Hana Kruczková" userId="ef6a5fe5-b24b-406a-bfc2-280760008747" providerId="ADAL" clId="{60D33E0C-2DF9-4F13-BFCB-1810DC41A8E1}" dt="2026-07-16T09:12:10.692" v="864" actId="700"/>
          <ac:spMkLst>
            <pc:docMk/>
            <pc:sldMk cId="659985900" sldId="392"/>
            <ac:spMk id="4" creationId="{3F7255AB-4466-4EC3-7D4B-89C7458741DC}"/>
          </ac:spMkLst>
        </pc:spChg>
        <pc:spChg chg="add mod ord">
          <ac:chgData name="Hana Kruczková" userId="ef6a5fe5-b24b-406a-bfc2-280760008747" providerId="ADAL" clId="{60D33E0C-2DF9-4F13-BFCB-1810DC41A8E1}" dt="2026-07-16T09:12:10.692" v="864" actId="700"/>
          <ac:spMkLst>
            <pc:docMk/>
            <pc:sldMk cId="659985900" sldId="392"/>
            <ac:spMk id="6" creationId="{011E188A-4ABE-473A-4028-EA0D02223354}"/>
          </ac:spMkLst>
        </pc:spChg>
        <pc:spChg chg="add mod ord">
          <ac:chgData name="Hana Kruczková" userId="ef6a5fe5-b24b-406a-bfc2-280760008747" providerId="ADAL" clId="{60D33E0C-2DF9-4F13-BFCB-1810DC41A8E1}" dt="2026-07-16T09:12:10.692" v="864" actId="700"/>
          <ac:spMkLst>
            <pc:docMk/>
            <pc:sldMk cId="659985900" sldId="392"/>
            <ac:spMk id="7" creationId="{33A7EEBF-930A-E8D5-6F58-36E77C1DFC75}"/>
          </ac:spMkLst>
        </pc:spChg>
        <pc:spChg chg="add mod ord">
          <ac:chgData name="Hana Kruczková" userId="ef6a5fe5-b24b-406a-bfc2-280760008747" providerId="ADAL" clId="{60D33E0C-2DF9-4F13-BFCB-1810DC41A8E1}" dt="2026-07-16T09:12:10.692" v="864" actId="700"/>
          <ac:spMkLst>
            <pc:docMk/>
            <pc:sldMk cId="659985900" sldId="392"/>
            <ac:spMk id="8" creationId="{1DD2B67E-E7B5-B184-D4B9-7F90511DFBFD}"/>
          </ac:spMkLst>
        </pc:spChg>
        <pc:spChg chg="add mod ord">
          <ac:chgData name="Hana Kruczková" userId="ef6a5fe5-b24b-406a-bfc2-280760008747" providerId="ADAL" clId="{60D33E0C-2DF9-4F13-BFCB-1810DC41A8E1}" dt="2026-07-16T09:12:10.692" v="864" actId="700"/>
          <ac:spMkLst>
            <pc:docMk/>
            <pc:sldMk cId="659985900" sldId="392"/>
            <ac:spMk id="9" creationId="{A127A155-E545-F8DD-6359-37A6103FDFE8}"/>
          </ac:spMkLst>
        </pc:spChg>
        <pc:picChg chg="mod">
          <ac:chgData name="Hana Kruczková" userId="ef6a5fe5-b24b-406a-bfc2-280760008747" providerId="ADAL" clId="{60D33E0C-2DF9-4F13-BFCB-1810DC41A8E1}" dt="2026-07-16T09:10:37.640" v="851" actId="1076"/>
          <ac:picMkLst>
            <pc:docMk/>
            <pc:sldMk cId="659985900" sldId="392"/>
            <ac:picMk id="5" creationId="{1F034BDD-7689-4F3C-9E35-616F4C78B48C}"/>
          </ac:picMkLst>
        </pc:picChg>
      </pc:sldChg>
      <pc:sldChg chg="modSp del mod chgLayout">
        <pc:chgData name="Hana Kruczková" userId="ef6a5fe5-b24b-406a-bfc2-280760008747" providerId="ADAL" clId="{60D33E0C-2DF9-4F13-BFCB-1810DC41A8E1}" dt="2026-07-16T10:23:31.297" v="1006" actId="47"/>
        <pc:sldMkLst>
          <pc:docMk/>
          <pc:sldMk cId="1387014353" sldId="393"/>
        </pc:sldMkLst>
        <pc:spChg chg="mod ord">
          <ac:chgData name="Hana Kruczková" userId="ef6a5fe5-b24b-406a-bfc2-280760008747" providerId="ADAL" clId="{60D33E0C-2DF9-4F13-BFCB-1810DC41A8E1}" dt="2026-07-16T09:12:10.692" v="864" actId="700"/>
          <ac:spMkLst>
            <pc:docMk/>
            <pc:sldMk cId="1387014353" sldId="393"/>
            <ac:spMk id="2" creationId="{A9A3BD9C-1428-EFC9-1AF7-72FFF942632C}"/>
          </ac:spMkLst>
        </pc:spChg>
        <pc:spChg chg="mod ord">
          <ac:chgData name="Hana Kruczková" userId="ef6a5fe5-b24b-406a-bfc2-280760008747" providerId="ADAL" clId="{60D33E0C-2DF9-4F13-BFCB-1810DC41A8E1}" dt="2026-07-16T09:12:10.692" v="864" actId="700"/>
          <ac:spMkLst>
            <pc:docMk/>
            <pc:sldMk cId="1387014353" sldId="393"/>
            <ac:spMk id="3" creationId="{C4A71F6F-B1A4-AAEE-B517-A348975A8055}"/>
          </ac:spMkLst>
        </pc:spChg>
        <pc:spChg chg="mod ord">
          <ac:chgData name="Hana Kruczková" userId="ef6a5fe5-b24b-406a-bfc2-280760008747" providerId="ADAL" clId="{60D33E0C-2DF9-4F13-BFCB-1810DC41A8E1}" dt="2026-07-16T09:12:10.692" v="864" actId="700"/>
          <ac:spMkLst>
            <pc:docMk/>
            <pc:sldMk cId="1387014353" sldId="393"/>
            <ac:spMk id="4" creationId="{18694A5D-9411-2F2F-CC53-576FF284DF9B}"/>
          </ac:spMkLst>
        </pc:spChg>
        <pc:spChg chg="mod ord">
          <ac:chgData name="Hana Kruczková" userId="ef6a5fe5-b24b-406a-bfc2-280760008747" providerId="ADAL" clId="{60D33E0C-2DF9-4F13-BFCB-1810DC41A8E1}" dt="2026-07-16T09:12:10.692" v="864" actId="700"/>
          <ac:spMkLst>
            <pc:docMk/>
            <pc:sldMk cId="1387014353" sldId="393"/>
            <ac:spMk id="7" creationId="{7C4A70A0-8246-90AF-E229-8C42CFE24E02}"/>
          </ac:spMkLst>
        </pc:spChg>
        <pc:spChg chg="mod ord">
          <ac:chgData name="Hana Kruczková" userId="ef6a5fe5-b24b-406a-bfc2-280760008747" providerId="ADAL" clId="{60D33E0C-2DF9-4F13-BFCB-1810DC41A8E1}" dt="2026-07-16T09:12:10.692" v="864" actId="700"/>
          <ac:spMkLst>
            <pc:docMk/>
            <pc:sldMk cId="1387014353" sldId="393"/>
            <ac:spMk id="8" creationId="{D1653976-6652-26BD-7416-66CF996008D1}"/>
          </ac:spMkLst>
        </pc:spChg>
        <pc:picChg chg="mod ord">
          <ac:chgData name="Hana Kruczková" userId="ef6a5fe5-b24b-406a-bfc2-280760008747" providerId="ADAL" clId="{60D33E0C-2DF9-4F13-BFCB-1810DC41A8E1}" dt="2026-07-16T09:12:10.692" v="864" actId="700"/>
          <ac:picMkLst>
            <pc:docMk/>
            <pc:sldMk cId="1387014353" sldId="393"/>
            <ac:picMk id="10" creationId="{0E807210-E533-91CA-6FEA-13EA2C76AB61}"/>
          </ac:picMkLst>
        </pc:picChg>
        <pc:picChg chg="mod ord">
          <ac:chgData name="Hana Kruczková" userId="ef6a5fe5-b24b-406a-bfc2-280760008747" providerId="ADAL" clId="{60D33E0C-2DF9-4F13-BFCB-1810DC41A8E1}" dt="2026-07-16T09:12:10.692" v="864" actId="700"/>
          <ac:picMkLst>
            <pc:docMk/>
            <pc:sldMk cId="1387014353" sldId="393"/>
            <ac:picMk id="13" creationId="{ED429CE2-BF45-2518-1630-E46DC7D665EE}"/>
          </ac:picMkLst>
        </pc:picChg>
      </pc:sldChg>
      <pc:sldChg chg="modSp del mod chgLayout">
        <pc:chgData name="Hana Kruczková" userId="ef6a5fe5-b24b-406a-bfc2-280760008747" providerId="ADAL" clId="{60D33E0C-2DF9-4F13-BFCB-1810DC41A8E1}" dt="2026-07-16T10:19:43.558" v="918" actId="47"/>
        <pc:sldMkLst>
          <pc:docMk/>
          <pc:sldMk cId="2134041502" sldId="394"/>
        </pc:sldMkLst>
        <pc:spChg chg="mod ord">
          <ac:chgData name="Hana Kruczková" userId="ef6a5fe5-b24b-406a-bfc2-280760008747" providerId="ADAL" clId="{60D33E0C-2DF9-4F13-BFCB-1810DC41A8E1}" dt="2026-07-16T09:12:42.184" v="866" actId="700"/>
          <ac:spMkLst>
            <pc:docMk/>
            <pc:sldMk cId="2134041502" sldId="394"/>
            <ac:spMk id="2" creationId="{438BB129-0E2D-1C81-C62F-CCC5A677ECCB}"/>
          </ac:spMkLst>
        </pc:spChg>
        <pc:spChg chg="mod ord">
          <ac:chgData name="Hana Kruczková" userId="ef6a5fe5-b24b-406a-bfc2-280760008747" providerId="ADAL" clId="{60D33E0C-2DF9-4F13-BFCB-1810DC41A8E1}" dt="2026-07-16T09:12:42.184" v="866" actId="700"/>
          <ac:spMkLst>
            <pc:docMk/>
            <pc:sldMk cId="2134041502" sldId="394"/>
            <ac:spMk id="4" creationId="{86966056-F88A-2974-C138-CE5C37CE618F}"/>
          </ac:spMkLst>
        </pc:spChg>
        <pc:spChg chg="mod ord">
          <ac:chgData name="Hana Kruczková" userId="ef6a5fe5-b24b-406a-bfc2-280760008747" providerId="ADAL" clId="{60D33E0C-2DF9-4F13-BFCB-1810DC41A8E1}" dt="2026-07-16T09:12:42.184" v="866" actId="700"/>
          <ac:spMkLst>
            <pc:docMk/>
            <pc:sldMk cId="2134041502" sldId="394"/>
            <ac:spMk id="9" creationId="{59963E6C-7C8E-7EB3-0D92-5B5F5548A87C}"/>
          </ac:spMkLst>
        </pc:spChg>
        <pc:spChg chg="mod ord">
          <ac:chgData name="Hana Kruczková" userId="ef6a5fe5-b24b-406a-bfc2-280760008747" providerId="ADAL" clId="{60D33E0C-2DF9-4F13-BFCB-1810DC41A8E1}" dt="2026-07-16T09:12:42.184" v="866" actId="700"/>
          <ac:spMkLst>
            <pc:docMk/>
            <pc:sldMk cId="2134041502" sldId="394"/>
            <ac:spMk id="13" creationId="{5962F2B3-EE65-FF43-902F-E114AC184729}"/>
          </ac:spMkLst>
        </pc:spChg>
        <pc:spChg chg="mod ord">
          <ac:chgData name="Hana Kruczková" userId="ef6a5fe5-b24b-406a-bfc2-280760008747" providerId="ADAL" clId="{60D33E0C-2DF9-4F13-BFCB-1810DC41A8E1}" dt="2026-07-16T09:12:42.184" v="866" actId="700"/>
          <ac:spMkLst>
            <pc:docMk/>
            <pc:sldMk cId="2134041502" sldId="394"/>
            <ac:spMk id="14" creationId="{E6C343D4-39D8-C13F-ADD0-54705EE41ADA}"/>
          </ac:spMkLst>
        </pc:spChg>
        <pc:picChg chg="mod ord">
          <ac:chgData name="Hana Kruczková" userId="ef6a5fe5-b24b-406a-bfc2-280760008747" providerId="ADAL" clId="{60D33E0C-2DF9-4F13-BFCB-1810DC41A8E1}" dt="2026-07-16T09:12:42.184" v="866" actId="700"/>
          <ac:picMkLst>
            <pc:docMk/>
            <pc:sldMk cId="2134041502" sldId="394"/>
            <ac:picMk id="20" creationId="{C17E8B10-12A9-B974-825D-5EFA5979B453}"/>
          </ac:picMkLst>
        </pc:picChg>
        <pc:picChg chg="mod ord">
          <ac:chgData name="Hana Kruczková" userId="ef6a5fe5-b24b-406a-bfc2-280760008747" providerId="ADAL" clId="{60D33E0C-2DF9-4F13-BFCB-1810DC41A8E1}" dt="2026-07-16T09:12:42.184" v="866" actId="700"/>
          <ac:picMkLst>
            <pc:docMk/>
            <pc:sldMk cId="2134041502" sldId="394"/>
            <ac:picMk id="24" creationId="{D0F05F5E-8809-4720-5D52-081FA44B946B}"/>
          </ac:picMkLst>
        </pc:picChg>
      </pc:sldChg>
      <pc:sldChg chg="modSp del mod chgLayout">
        <pc:chgData name="Hana Kruczková" userId="ef6a5fe5-b24b-406a-bfc2-280760008747" providerId="ADAL" clId="{60D33E0C-2DF9-4F13-BFCB-1810DC41A8E1}" dt="2026-07-16T10:18:51.961" v="879" actId="47"/>
        <pc:sldMkLst>
          <pc:docMk/>
          <pc:sldMk cId="1380635547" sldId="398"/>
        </pc:sldMkLst>
        <pc:spChg chg="mod ord">
          <ac:chgData name="Hana Kruczková" userId="ef6a5fe5-b24b-406a-bfc2-280760008747" providerId="ADAL" clId="{60D33E0C-2DF9-4F13-BFCB-1810DC41A8E1}" dt="2026-07-16T09:12:46.917" v="867" actId="700"/>
          <ac:spMkLst>
            <pc:docMk/>
            <pc:sldMk cId="1380635547" sldId="398"/>
            <ac:spMk id="2" creationId="{8453190A-EAAB-3810-7955-40583D06FD6A}"/>
          </ac:spMkLst>
        </pc:spChg>
        <pc:spChg chg="mod ord">
          <ac:chgData name="Hana Kruczková" userId="ef6a5fe5-b24b-406a-bfc2-280760008747" providerId="ADAL" clId="{60D33E0C-2DF9-4F13-BFCB-1810DC41A8E1}" dt="2026-07-16T09:12:46.917" v="867" actId="700"/>
          <ac:spMkLst>
            <pc:docMk/>
            <pc:sldMk cId="1380635547" sldId="398"/>
            <ac:spMk id="4" creationId="{60B24112-FF61-4A22-8B0E-9C793E7E1F5E}"/>
          </ac:spMkLst>
        </pc:spChg>
        <pc:spChg chg="mod ord">
          <ac:chgData name="Hana Kruczková" userId="ef6a5fe5-b24b-406a-bfc2-280760008747" providerId="ADAL" clId="{60D33E0C-2DF9-4F13-BFCB-1810DC41A8E1}" dt="2026-07-16T09:12:46.917" v="867" actId="700"/>
          <ac:spMkLst>
            <pc:docMk/>
            <pc:sldMk cId="1380635547" sldId="398"/>
            <ac:spMk id="9" creationId="{BDF01279-F576-4E54-BCB4-8034E5756AFC}"/>
          </ac:spMkLst>
        </pc:spChg>
        <pc:spChg chg="mod ord">
          <ac:chgData name="Hana Kruczková" userId="ef6a5fe5-b24b-406a-bfc2-280760008747" providerId="ADAL" clId="{60D33E0C-2DF9-4F13-BFCB-1810DC41A8E1}" dt="2026-07-16T09:12:46.917" v="867" actId="700"/>
          <ac:spMkLst>
            <pc:docMk/>
            <pc:sldMk cId="1380635547" sldId="398"/>
            <ac:spMk id="13" creationId="{B112EED5-0049-43D5-85B1-5519FCC43E68}"/>
          </ac:spMkLst>
        </pc:spChg>
        <pc:spChg chg="mod ord">
          <ac:chgData name="Hana Kruczková" userId="ef6a5fe5-b24b-406a-bfc2-280760008747" providerId="ADAL" clId="{60D33E0C-2DF9-4F13-BFCB-1810DC41A8E1}" dt="2026-07-16T09:12:46.917" v="867" actId="700"/>
          <ac:spMkLst>
            <pc:docMk/>
            <pc:sldMk cId="1380635547" sldId="398"/>
            <ac:spMk id="14" creationId="{EB3AA1D4-FB3E-4F0F-977A-FC75211B034C}"/>
          </ac:spMkLst>
        </pc:spChg>
        <pc:picChg chg="mod ord">
          <ac:chgData name="Hana Kruczková" userId="ef6a5fe5-b24b-406a-bfc2-280760008747" providerId="ADAL" clId="{60D33E0C-2DF9-4F13-BFCB-1810DC41A8E1}" dt="2026-07-16T09:12:46.917" v="867" actId="700"/>
          <ac:picMkLst>
            <pc:docMk/>
            <pc:sldMk cId="1380635547" sldId="398"/>
            <ac:picMk id="10" creationId="{D84D64CF-14DA-4257-8296-8ECB0D1CD293}"/>
          </ac:picMkLst>
        </pc:picChg>
        <pc:picChg chg="mod ord">
          <ac:chgData name="Hana Kruczková" userId="ef6a5fe5-b24b-406a-bfc2-280760008747" providerId="ADAL" clId="{60D33E0C-2DF9-4F13-BFCB-1810DC41A8E1}" dt="2026-07-16T09:12:46.917" v="867" actId="700"/>
          <ac:picMkLst>
            <pc:docMk/>
            <pc:sldMk cId="1380635547" sldId="398"/>
            <ac:picMk id="2050" creationId="{B7B0F7B8-1AA5-672E-FEB1-A30388BB7CAF}"/>
          </ac:picMkLst>
        </pc:picChg>
      </pc:sldChg>
      <pc:sldChg chg="del">
        <pc:chgData name="Hana Kruczková" userId="ef6a5fe5-b24b-406a-bfc2-280760008747" providerId="ADAL" clId="{60D33E0C-2DF9-4F13-BFCB-1810DC41A8E1}" dt="2026-07-16T08:24:15.970" v="0"/>
        <pc:sldMkLst>
          <pc:docMk/>
          <pc:sldMk cId="3799674480" sldId="401"/>
        </pc:sldMkLst>
      </pc:sldChg>
      <pc:sldChg chg="del">
        <pc:chgData name="Hana Kruczková" userId="ef6a5fe5-b24b-406a-bfc2-280760008747" providerId="ADAL" clId="{60D33E0C-2DF9-4F13-BFCB-1810DC41A8E1}" dt="2026-07-16T08:24:15.970" v="0"/>
        <pc:sldMkLst>
          <pc:docMk/>
          <pc:sldMk cId="3869781544" sldId="402"/>
        </pc:sldMkLst>
      </pc:sldChg>
      <pc:sldChg chg="modSp del mod chgLayout">
        <pc:chgData name="Hana Kruczková" userId="ef6a5fe5-b24b-406a-bfc2-280760008747" providerId="ADAL" clId="{60D33E0C-2DF9-4F13-BFCB-1810DC41A8E1}" dt="2026-07-16T10:22:45.766" v="971" actId="47"/>
        <pc:sldMkLst>
          <pc:docMk/>
          <pc:sldMk cId="3866813150" sldId="417"/>
        </pc:sldMkLst>
        <pc:spChg chg="mod ord">
          <ac:chgData name="Hana Kruczková" userId="ef6a5fe5-b24b-406a-bfc2-280760008747" providerId="ADAL" clId="{60D33E0C-2DF9-4F13-BFCB-1810DC41A8E1}" dt="2026-07-16T09:12:10.692" v="864" actId="700"/>
          <ac:spMkLst>
            <pc:docMk/>
            <pc:sldMk cId="3866813150" sldId="417"/>
            <ac:spMk id="2" creationId="{C2B8C267-433D-465A-B3DF-8C027917DF63}"/>
          </ac:spMkLst>
        </pc:spChg>
        <pc:spChg chg="mod ord">
          <ac:chgData name="Hana Kruczková" userId="ef6a5fe5-b24b-406a-bfc2-280760008747" providerId="ADAL" clId="{60D33E0C-2DF9-4F13-BFCB-1810DC41A8E1}" dt="2026-07-16T09:12:10.692" v="864" actId="700"/>
          <ac:spMkLst>
            <pc:docMk/>
            <pc:sldMk cId="3866813150" sldId="417"/>
            <ac:spMk id="4" creationId="{377EA9CC-39CC-4D7B-A71E-BCEACB757241}"/>
          </ac:spMkLst>
        </pc:spChg>
        <pc:spChg chg="mod ord">
          <ac:chgData name="Hana Kruczková" userId="ef6a5fe5-b24b-406a-bfc2-280760008747" providerId="ADAL" clId="{60D33E0C-2DF9-4F13-BFCB-1810DC41A8E1}" dt="2026-07-16T09:12:10.692" v="864" actId="700"/>
          <ac:spMkLst>
            <pc:docMk/>
            <pc:sldMk cId="3866813150" sldId="417"/>
            <ac:spMk id="5" creationId="{F8D16383-BC04-319D-6D60-55B8F640E4EE}"/>
          </ac:spMkLst>
        </pc:spChg>
        <pc:spChg chg="mod ord">
          <ac:chgData name="Hana Kruczková" userId="ef6a5fe5-b24b-406a-bfc2-280760008747" providerId="ADAL" clId="{60D33E0C-2DF9-4F13-BFCB-1810DC41A8E1}" dt="2026-07-16T09:12:10.692" v="864" actId="700"/>
          <ac:spMkLst>
            <pc:docMk/>
            <pc:sldMk cId="3866813150" sldId="417"/>
            <ac:spMk id="7" creationId="{A6AC768E-9BED-492C-A23F-0A94983B35B1}"/>
          </ac:spMkLst>
        </pc:spChg>
        <pc:spChg chg="mod ord">
          <ac:chgData name="Hana Kruczková" userId="ef6a5fe5-b24b-406a-bfc2-280760008747" providerId="ADAL" clId="{60D33E0C-2DF9-4F13-BFCB-1810DC41A8E1}" dt="2026-07-16T09:12:10.692" v="864" actId="700"/>
          <ac:spMkLst>
            <pc:docMk/>
            <pc:sldMk cId="3866813150" sldId="417"/>
            <ac:spMk id="8" creationId="{CC72210D-F611-4570-89C0-5001C5B59630}"/>
          </ac:spMkLst>
        </pc:spChg>
        <pc:picChg chg="mod ord">
          <ac:chgData name="Hana Kruczková" userId="ef6a5fe5-b24b-406a-bfc2-280760008747" providerId="ADAL" clId="{60D33E0C-2DF9-4F13-BFCB-1810DC41A8E1}" dt="2026-07-16T09:12:10.692" v="864" actId="700"/>
          <ac:picMkLst>
            <pc:docMk/>
            <pc:sldMk cId="3866813150" sldId="417"/>
            <ac:picMk id="14" creationId="{52F08816-7E50-46F7-8B50-6231F34C6FAE}"/>
          </ac:picMkLst>
        </pc:picChg>
        <pc:picChg chg="mod ord">
          <ac:chgData name="Hana Kruczková" userId="ef6a5fe5-b24b-406a-bfc2-280760008747" providerId="ADAL" clId="{60D33E0C-2DF9-4F13-BFCB-1810DC41A8E1}" dt="2026-07-16T09:12:10.692" v="864" actId="700"/>
          <ac:picMkLst>
            <pc:docMk/>
            <pc:sldMk cId="3866813150" sldId="417"/>
            <ac:picMk id="2050" creationId="{C95DF3C8-4F48-38DD-A266-BAFFAEF70A50}"/>
          </ac:picMkLst>
        </pc:picChg>
      </pc:sldChg>
      <pc:sldChg chg="del">
        <pc:chgData name="Hana Kruczková" userId="ef6a5fe5-b24b-406a-bfc2-280760008747" providerId="ADAL" clId="{60D33E0C-2DF9-4F13-BFCB-1810DC41A8E1}" dt="2026-07-16T08:24:15.970" v="0"/>
        <pc:sldMkLst>
          <pc:docMk/>
          <pc:sldMk cId="1310330062" sldId="418"/>
        </pc:sldMkLst>
      </pc:sldChg>
      <pc:sldChg chg="modSp del mod chgLayout">
        <pc:chgData name="Hana Kruczková" userId="ef6a5fe5-b24b-406a-bfc2-280760008747" providerId="ADAL" clId="{60D33E0C-2DF9-4F13-BFCB-1810DC41A8E1}" dt="2026-07-16T10:31:17.363" v="1085" actId="47"/>
        <pc:sldMkLst>
          <pc:docMk/>
          <pc:sldMk cId="2630670036" sldId="418"/>
        </pc:sldMkLst>
        <pc:spChg chg="mod ord">
          <ac:chgData name="Hana Kruczková" userId="ef6a5fe5-b24b-406a-bfc2-280760008747" providerId="ADAL" clId="{60D33E0C-2DF9-4F13-BFCB-1810DC41A8E1}" dt="2026-07-16T09:12:10.692" v="864" actId="700"/>
          <ac:spMkLst>
            <pc:docMk/>
            <pc:sldMk cId="2630670036" sldId="418"/>
            <ac:spMk id="2" creationId="{17B299B2-7014-4198-AC83-00FBD6744534}"/>
          </ac:spMkLst>
        </pc:spChg>
        <pc:spChg chg="mod ord">
          <ac:chgData name="Hana Kruczková" userId="ef6a5fe5-b24b-406a-bfc2-280760008747" providerId="ADAL" clId="{60D33E0C-2DF9-4F13-BFCB-1810DC41A8E1}" dt="2026-07-16T09:12:10.692" v="864" actId="700"/>
          <ac:spMkLst>
            <pc:docMk/>
            <pc:sldMk cId="2630670036" sldId="418"/>
            <ac:spMk id="3" creationId="{88C0E56B-C625-4D73-B365-8FFCDF8BB818}"/>
          </ac:spMkLst>
        </pc:spChg>
        <pc:spChg chg="mod ord">
          <ac:chgData name="Hana Kruczková" userId="ef6a5fe5-b24b-406a-bfc2-280760008747" providerId="ADAL" clId="{60D33E0C-2DF9-4F13-BFCB-1810DC41A8E1}" dt="2026-07-16T09:12:10.692" v="864" actId="700"/>
          <ac:spMkLst>
            <pc:docMk/>
            <pc:sldMk cId="2630670036" sldId="418"/>
            <ac:spMk id="4" creationId="{AC95609E-07EB-42B0-ACB3-E54BE265F130}"/>
          </ac:spMkLst>
        </pc:spChg>
        <pc:spChg chg="mod ord">
          <ac:chgData name="Hana Kruczková" userId="ef6a5fe5-b24b-406a-bfc2-280760008747" providerId="ADAL" clId="{60D33E0C-2DF9-4F13-BFCB-1810DC41A8E1}" dt="2026-07-16T09:12:10.692" v="864" actId="700"/>
          <ac:spMkLst>
            <pc:docMk/>
            <pc:sldMk cId="2630670036" sldId="418"/>
            <ac:spMk id="7" creationId="{80FEC2A6-1588-4253-A44B-678D411705BD}"/>
          </ac:spMkLst>
        </pc:spChg>
        <pc:spChg chg="mod ord">
          <ac:chgData name="Hana Kruczková" userId="ef6a5fe5-b24b-406a-bfc2-280760008747" providerId="ADAL" clId="{60D33E0C-2DF9-4F13-BFCB-1810DC41A8E1}" dt="2026-07-16T09:12:10.692" v="864" actId="700"/>
          <ac:spMkLst>
            <pc:docMk/>
            <pc:sldMk cId="2630670036" sldId="418"/>
            <ac:spMk id="8" creationId="{4C8441AC-9BE4-4EEB-8D5D-DA4C20C39343}"/>
          </ac:spMkLst>
        </pc:spChg>
        <pc:picChg chg="mod ord">
          <ac:chgData name="Hana Kruczková" userId="ef6a5fe5-b24b-406a-bfc2-280760008747" providerId="ADAL" clId="{60D33E0C-2DF9-4F13-BFCB-1810DC41A8E1}" dt="2026-07-16T09:12:10.692" v="864" actId="700"/>
          <ac:picMkLst>
            <pc:docMk/>
            <pc:sldMk cId="2630670036" sldId="418"/>
            <ac:picMk id="9" creationId="{56816576-6CD9-4703-B788-3094DD58A37F}"/>
          </ac:picMkLst>
        </pc:picChg>
        <pc:picChg chg="mod ord">
          <ac:chgData name="Hana Kruczková" userId="ef6a5fe5-b24b-406a-bfc2-280760008747" providerId="ADAL" clId="{60D33E0C-2DF9-4F13-BFCB-1810DC41A8E1}" dt="2026-07-16T09:12:10.692" v="864" actId="700"/>
          <ac:picMkLst>
            <pc:docMk/>
            <pc:sldMk cId="2630670036" sldId="418"/>
            <ac:picMk id="12" creationId="{08AB9235-5B64-445F-9221-34A8BEC81E56}"/>
          </ac:picMkLst>
        </pc:picChg>
      </pc:sldChg>
      <pc:sldChg chg="modSp del mod chgLayout">
        <pc:chgData name="Hana Kruczková" userId="ef6a5fe5-b24b-406a-bfc2-280760008747" providerId="ADAL" clId="{60D33E0C-2DF9-4F13-BFCB-1810DC41A8E1}" dt="2026-07-16T10:31:44.973" v="1104" actId="47"/>
        <pc:sldMkLst>
          <pc:docMk/>
          <pc:sldMk cId="29318414" sldId="419"/>
        </pc:sldMkLst>
        <pc:spChg chg="mod ord">
          <ac:chgData name="Hana Kruczková" userId="ef6a5fe5-b24b-406a-bfc2-280760008747" providerId="ADAL" clId="{60D33E0C-2DF9-4F13-BFCB-1810DC41A8E1}" dt="2026-07-16T09:12:10.692" v="864" actId="700"/>
          <ac:spMkLst>
            <pc:docMk/>
            <pc:sldMk cId="29318414" sldId="419"/>
            <ac:spMk id="2" creationId="{A15DEBC4-D34E-4FC9-B9AD-28DCDEEBB22F}"/>
          </ac:spMkLst>
        </pc:spChg>
        <pc:spChg chg="mod ord">
          <ac:chgData name="Hana Kruczková" userId="ef6a5fe5-b24b-406a-bfc2-280760008747" providerId="ADAL" clId="{60D33E0C-2DF9-4F13-BFCB-1810DC41A8E1}" dt="2026-07-16T09:12:10.692" v="864" actId="700"/>
          <ac:spMkLst>
            <pc:docMk/>
            <pc:sldMk cId="29318414" sldId="419"/>
            <ac:spMk id="3" creationId="{BB3DABCA-D432-4B83-A5B3-96528D194257}"/>
          </ac:spMkLst>
        </pc:spChg>
        <pc:spChg chg="mod ord">
          <ac:chgData name="Hana Kruczková" userId="ef6a5fe5-b24b-406a-bfc2-280760008747" providerId="ADAL" clId="{60D33E0C-2DF9-4F13-BFCB-1810DC41A8E1}" dt="2026-07-16T09:12:10.692" v="864" actId="700"/>
          <ac:spMkLst>
            <pc:docMk/>
            <pc:sldMk cId="29318414" sldId="419"/>
            <ac:spMk id="4" creationId="{AD80601F-BA0D-461E-8B1B-C609143DF03D}"/>
          </ac:spMkLst>
        </pc:spChg>
        <pc:spChg chg="mod ord">
          <ac:chgData name="Hana Kruczková" userId="ef6a5fe5-b24b-406a-bfc2-280760008747" providerId="ADAL" clId="{60D33E0C-2DF9-4F13-BFCB-1810DC41A8E1}" dt="2026-07-16T09:12:10.692" v="864" actId="700"/>
          <ac:spMkLst>
            <pc:docMk/>
            <pc:sldMk cId="29318414" sldId="419"/>
            <ac:spMk id="7" creationId="{EE30F668-182B-4743-919C-67999DEB6C3D}"/>
          </ac:spMkLst>
        </pc:spChg>
        <pc:spChg chg="mod ord">
          <ac:chgData name="Hana Kruczková" userId="ef6a5fe5-b24b-406a-bfc2-280760008747" providerId="ADAL" clId="{60D33E0C-2DF9-4F13-BFCB-1810DC41A8E1}" dt="2026-07-16T09:12:10.692" v="864" actId="700"/>
          <ac:spMkLst>
            <pc:docMk/>
            <pc:sldMk cId="29318414" sldId="419"/>
            <ac:spMk id="8" creationId="{BF473F37-BCC2-4E6E-9CFA-2AB017BE97EE}"/>
          </ac:spMkLst>
        </pc:spChg>
        <pc:picChg chg="mod ord">
          <ac:chgData name="Hana Kruczková" userId="ef6a5fe5-b24b-406a-bfc2-280760008747" providerId="ADAL" clId="{60D33E0C-2DF9-4F13-BFCB-1810DC41A8E1}" dt="2026-07-16T09:12:10.692" v="864" actId="700"/>
          <ac:picMkLst>
            <pc:docMk/>
            <pc:sldMk cId="29318414" sldId="419"/>
            <ac:picMk id="10" creationId="{6FC603ED-5CF3-4DAF-B1F6-963F9DA32EAB}"/>
          </ac:picMkLst>
        </pc:picChg>
        <pc:picChg chg="mod ord">
          <ac:chgData name="Hana Kruczková" userId="ef6a5fe5-b24b-406a-bfc2-280760008747" providerId="ADAL" clId="{60D33E0C-2DF9-4F13-BFCB-1810DC41A8E1}" dt="2026-07-16T09:12:10.692" v="864" actId="700"/>
          <ac:picMkLst>
            <pc:docMk/>
            <pc:sldMk cId="29318414" sldId="419"/>
            <ac:picMk id="13" creationId="{8D71B017-FA1F-4220-8594-3E937CDA9BE8}"/>
          </ac:picMkLst>
        </pc:picChg>
      </pc:sldChg>
      <pc:sldChg chg="del">
        <pc:chgData name="Hana Kruczková" userId="ef6a5fe5-b24b-406a-bfc2-280760008747" providerId="ADAL" clId="{60D33E0C-2DF9-4F13-BFCB-1810DC41A8E1}" dt="2026-07-16T08:24:15.970" v="0"/>
        <pc:sldMkLst>
          <pc:docMk/>
          <pc:sldMk cId="2630670036" sldId="419"/>
        </pc:sldMkLst>
      </pc:sldChg>
      <pc:sldChg chg="del">
        <pc:chgData name="Hana Kruczková" userId="ef6a5fe5-b24b-406a-bfc2-280760008747" providerId="ADAL" clId="{60D33E0C-2DF9-4F13-BFCB-1810DC41A8E1}" dt="2026-07-16T08:24:15.970" v="0"/>
        <pc:sldMkLst>
          <pc:docMk/>
          <pc:sldMk cId="29318414" sldId="420"/>
        </pc:sldMkLst>
      </pc:sldChg>
      <pc:sldChg chg="addSp delSp modSp new mod">
        <pc:chgData name="Hana Kruczková" userId="ef6a5fe5-b24b-406a-bfc2-280760008747" providerId="ADAL" clId="{60D33E0C-2DF9-4F13-BFCB-1810DC41A8E1}" dt="2026-07-16T10:18:49.613" v="878" actId="20577"/>
        <pc:sldMkLst>
          <pc:docMk/>
          <pc:sldMk cId="1919368125" sldId="420"/>
        </pc:sldMkLst>
        <pc:spChg chg="mod">
          <ac:chgData name="Hana Kruczková" userId="ef6a5fe5-b24b-406a-bfc2-280760008747" providerId="ADAL" clId="{60D33E0C-2DF9-4F13-BFCB-1810DC41A8E1}" dt="2026-07-16T10:18:30.103" v="872"/>
          <ac:spMkLst>
            <pc:docMk/>
            <pc:sldMk cId="1919368125" sldId="420"/>
            <ac:spMk id="2" creationId="{8937D291-8219-C729-10E6-A3E7DED16B3A}"/>
          </ac:spMkLst>
        </pc:spChg>
        <pc:spChg chg="del">
          <ac:chgData name="Hana Kruczková" userId="ef6a5fe5-b24b-406a-bfc2-280760008747" providerId="ADAL" clId="{60D33E0C-2DF9-4F13-BFCB-1810DC41A8E1}" dt="2026-07-16T10:18:33.349" v="873"/>
          <ac:spMkLst>
            <pc:docMk/>
            <pc:sldMk cId="1919368125" sldId="420"/>
            <ac:spMk id="6" creationId="{E066090F-45B6-C143-756A-92846C96B991}"/>
          </ac:spMkLst>
        </pc:spChg>
        <pc:spChg chg="del">
          <ac:chgData name="Hana Kruczková" userId="ef6a5fe5-b24b-406a-bfc2-280760008747" providerId="ADAL" clId="{60D33E0C-2DF9-4F13-BFCB-1810DC41A8E1}" dt="2026-07-16T10:18:36.609" v="874"/>
          <ac:spMkLst>
            <pc:docMk/>
            <pc:sldMk cId="1919368125" sldId="420"/>
            <ac:spMk id="7" creationId="{6068F008-ABBC-A8BE-2F12-25E23C5FF96A}"/>
          </ac:spMkLst>
        </pc:spChg>
        <pc:spChg chg="mod">
          <ac:chgData name="Hana Kruczková" userId="ef6a5fe5-b24b-406a-bfc2-280760008747" providerId="ADAL" clId="{60D33E0C-2DF9-4F13-BFCB-1810DC41A8E1}" dt="2026-07-16T10:18:42.513" v="876" actId="20577"/>
          <ac:spMkLst>
            <pc:docMk/>
            <pc:sldMk cId="1919368125" sldId="420"/>
            <ac:spMk id="8" creationId="{198EFC9A-A21D-58D9-1C63-FCB038DFA5B3}"/>
          </ac:spMkLst>
        </pc:spChg>
        <pc:spChg chg="mod">
          <ac:chgData name="Hana Kruczková" userId="ef6a5fe5-b24b-406a-bfc2-280760008747" providerId="ADAL" clId="{60D33E0C-2DF9-4F13-BFCB-1810DC41A8E1}" dt="2026-07-16T10:18:49.613" v="878" actId="20577"/>
          <ac:spMkLst>
            <pc:docMk/>
            <pc:sldMk cId="1919368125" sldId="420"/>
            <ac:spMk id="9" creationId="{A9948E13-878C-885B-85B6-D790AB1C752B}"/>
          </ac:spMkLst>
        </pc:spChg>
        <pc:picChg chg="add mod">
          <ac:chgData name="Hana Kruczková" userId="ef6a5fe5-b24b-406a-bfc2-280760008747" providerId="ADAL" clId="{60D33E0C-2DF9-4F13-BFCB-1810DC41A8E1}" dt="2026-07-16T10:18:33.349" v="873"/>
          <ac:picMkLst>
            <pc:docMk/>
            <pc:sldMk cId="1919368125" sldId="420"/>
            <ac:picMk id="10" creationId="{7368979A-FBD8-5449-3183-F2CEEBCFF8F1}"/>
          </ac:picMkLst>
        </pc:picChg>
        <pc:picChg chg="add mod">
          <ac:chgData name="Hana Kruczková" userId="ef6a5fe5-b24b-406a-bfc2-280760008747" providerId="ADAL" clId="{60D33E0C-2DF9-4F13-BFCB-1810DC41A8E1}" dt="2026-07-16T10:18:36.609" v="874"/>
          <ac:picMkLst>
            <pc:docMk/>
            <pc:sldMk cId="1919368125" sldId="420"/>
            <ac:picMk id="11" creationId="{CD1C30B7-2CD4-7FC8-329E-AD9A750C0039}"/>
          </ac:picMkLst>
        </pc:picChg>
      </pc:sldChg>
      <pc:sldChg chg="new del">
        <pc:chgData name="Hana Kruczková" userId="ef6a5fe5-b24b-406a-bfc2-280760008747" providerId="ADAL" clId="{60D33E0C-2DF9-4F13-BFCB-1810DC41A8E1}" dt="2026-07-16T09:11:32.172" v="858" actId="680"/>
        <pc:sldMkLst>
          <pc:docMk/>
          <pc:sldMk cId="3137479682" sldId="420"/>
        </pc:sldMkLst>
      </pc:sldChg>
      <pc:sldChg chg="addSp delSp modSp new mod">
        <pc:chgData name="Hana Kruczková" userId="ef6a5fe5-b24b-406a-bfc2-280760008747" providerId="ADAL" clId="{60D33E0C-2DF9-4F13-BFCB-1810DC41A8E1}" dt="2026-07-16T10:19:40.609" v="917" actId="20577"/>
        <pc:sldMkLst>
          <pc:docMk/>
          <pc:sldMk cId="1242206047" sldId="421"/>
        </pc:sldMkLst>
        <pc:spChg chg="mod">
          <ac:chgData name="Hana Kruczková" userId="ef6a5fe5-b24b-406a-bfc2-280760008747" providerId="ADAL" clId="{60D33E0C-2DF9-4F13-BFCB-1810DC41A8E1}" dt="2026-07-16T10:19:17.770" v="891" actId="20577"/>
          <ac:spMkLst>
            <pc:docMk/>
            <pc:sldMk cId="1242206047" sldId="421"/>
            <ac:spMk id="2" creationId="{65622282-95CD-51D0-A542-8A175B25D4F4}"/>
          </ac:spMkLst>
        </pc:spChg>
        <pc:spChg chg="del">
          <ac:chgData name="Hana Kruczková" userId="ef6a5fe5-b24b-406a-bfc2-280760008747" providerId="ADAL" clId="{60D33E0C-2DF9-4F13-BFCB-1810DC41A8E1}" dt="2026-07-16T10:19:21.377" v="892"/>
          <ac:spMkLst>
            <pc:docMk/>
            <pc:sldMk cId="1242206047" sldId="421"/>
            <ac:spMk id="6" creationId="{3BC9FFE6-6AB1-9248-FEFB-2792A6825606}"/>
          </ac:spMkLst>
        </pc:spChg>
        <pc:spChg chg="add del">
          <ac:chgData name="Hana Kruczková" userId="ef6a5fe5-b24b-406a-bfc2-280760008747" providerId="ADAL" clId="{60D33E0C-2DF9-4F13-BFCB-1810DC41A8E1}" dt="2026-07-16T10:19:29.753" v="895"/>
          <ac:spMkLst>
            <pc:docMk/>
            <pc:sldMk cId="1242206047" sldId="421"/>
            <ac:spMk id="7" creationId="{DB54DD63-92F5-FD6E-CC9B-3E8101DD623C}"/>
          </ac:spMkLst>
        </pc:spChg>
        <pc:spChg chg="mod">
          <ac:chgData name="Hana Kruczková" userId="ef6a5fe5-b24b-406a-bfc2-280760008747" providerId="ADAL" clId="{60D33E0C-2DF9-4F13-BFCB-1810DC41A8E1}" dt="2026-07-16T10:19:35.083" v="903" actId="20577"/>
          <ac:spMkLst>
            <pc:docMk/>
            <pc:sldMk cId="1242206047" sldId="421"/>
            <ac:spMk id="8" creationId="{78D213D3-51E1-4CCD-68FB-A4C38AFAA6CE}"/>
          </ac:spMkLst>
        </pc:spChg>
        <pc:spChg chg="mod">
          <ac:chgData name="Hana Kruczková" userId="ef6a5fe5-b24b-406a-bfc2-280760008747" providerId="ADAL" clId="{60D33E0C-2DF9-4F13-BFCB-1810DC41A8E1}" dt="2026-07-16T10:19:40.609" v="917" actId="20577"/>
          <ac:spMkLst>
            <pc:docMk/>
            <pc:sldMk cId="1242206047" sldId="421"/>
            <ac:spMk id="9" creationId="{DD43801D-B167-7F22-4407-1ED9EE0F3295}"/>
          </ac:spMkLst>
        </pc:spChg>
        <pc:picChg chg="add mod">
          <ac:chgData name="Hana Kruczková" userId="ef6a5fe5-b24b-406a-bfc2-280760008747" providerId="ADAL" clId="{60D33E0C-2DF9-4F13-BFCB-1810DC41A8E1}" dt="2026-07-16T10:19:21.377" v="892"/>
          <ac:picMkLst>
            <pc:docMk/>
            <pc:sldMk cId="1242206047" sldId="421"/>
            <ac:picMk id="10" creationId="{B37F7699-8FFB-0732-47C2-0D5ABF855A58}"/>
          </ac:picMkLst>
        </pc:picChg>
        <pc:picChg chg="add mod">
          <ac:chgData name="Hana Kruczková" userId="ef6a5fe5-b24b-406a-bfc2-280760008747" providerId="ADAL" clId="{60D33E0C-2DF9-4F13-BFCB-1810DC41A8E1}" dt="2026-07-16T10:19:26.541" v="894"/>
          <ac:picMkLst>
            <pc:docMk/>
            <pc:sldMk cId="1242206047" sldId="421"/>
            <ac:picMk id="11" creationId="{A4EE9854-F824-0D23-92F6-BEE801230D53}"/>
          </ac:picMkLst>
        </pc:picChg>
        <pc:picChg chg="add mod">
          <ac:chgData name="Hana Kruczková" userId="ef6a5fe5-b24b-406a-bfc2-280760008747" providerId="ADAL" clId="{60D33E0C-2DF9-4F13-BFCB-1810DC41A8E1}" dt="2026-07-16T10:19:29.753" v="895"/>
          <ac:picMkLst>
            <pc:docMk/>
            <pc:sldMk cId="1242206047" sldId="421"/>
            <ac:picMk id="12" creationId="{8543B960-931A-936A-A703-D0473B51807C}"/>
          </ac:picMkLst>
        </pc:picChg>
      </pc:sldChg>
      <pc:sldChg chg="addSp delSp modSp new mod">
        <pc:chgData name="Hana Kruczková" userId="ef6a5fe5-b24b-406a-bfc2-280760008747" providerId="ADAL" clId="{60D33E0C-2DF9-4F13-BFCB-1810DC41A8E1}" dt="2026-07-16T10:22:41.292" v="970" actId="931"/>
        <pc:sldMkLst>
          <pc:docMk/>
          <pc:sldMk cId="2754081920" sldId="422"/>
        </pc:sldMkLst>
        <pc:spChg chg="mod">
          <ac:chgData name="Hana Kruczková" userId="ef6a5fe5-b24b-406a-bfc2-280760008747" providerId="ADAL" clId="{60D33E0C-2DF9-4F13-BFCB-1810DC41A8E1}" dt="2026-07-16T10:20:08.987" v="932" actId="20577"/>
          <ac:spMkLst>
            <pc:docMk/>
            <pc:sldMk cId="2754081920" sldId="422"/>
            <ac:spMk id="2" creationId="{547D70F3-E8AB-3832-EA19-D83521DC2DED}"/>
          </ac:spMkLst>
        </pc:spChg>
        <pc:spChg chg="del">
          <ac:chgData name="Hana Kruczková" userId="ef6a5fe5-b24b-406a-bfc2-280760008747" providerId="ADAL" clId="{60D33E0C-2DF9-4F13-BFCB-1810DC41A8E1}" dt="2026-07-16T10:20:12.943" v="933"/>
          <ac:spMkLst>
            <pc:docMk/>
            <pc:sldMk cId="2754081920" sldId="422"/>
            <ac:spMk id="6" creationId="{D0A7ED60-CB61-ABE3-1034-325C85164ECD}"/>
          </ac:spMkLst>
        </pc:spChg>
        <pc:spChg chg="del">
          <ac:chgData name="Hana Kruczková" userId="ef6a5fe5-b24b-406a-bfc2-280760008747" providerId="ADAL" clId="{60D33E0C-2DF9-4F13-BFCB-1810DC41A8E1}" dt="2026-07-16T10:20:15.292" v="934"/>
          <ac:spMkLst>
            <pc:docMk/>
            <pc:sldMk cId="2754081920" sldId="422"/>
            <ac:spMk id="7" creationId="{AB914949-3B80-9016-AA0E-D3E884640BF9}"/>
          </ac:spMkLst>
        </pc:spChg>
        <pc:spChg chg="mod">
          <ac:chgData name="Hana Kruczková" userId="ef6a5fe5-b24b-406a-bfc2-280760008747" providerId="ADAL" clId="{60D33E0C-2DF9-4F13-BFCB-1810DC41A8E1}" dt="2026-07-16T10:20:29.666" v="968" actId="20577"/>
          <ac:spMkLst>
            <pc:docMk/>
            <pc:sldMk cId="2754081920" sldId="422"/>
            <ac:spMk id="8" creationId="{3F77B393-5EFE-2C76-F01A-6ACFB1570CA3}"/>
          </ac:spMkLst>
        </pc:spChg>
        <pc:spChg chg="mod">
          <ac:chgData name="Hana Kruczková" userId="ef6a5fe5-b24b-406a-bfc2-280760008747" providerId="ADAL" clId="{60D33E0C-2DF9-4F13-BFCB-1810DC41A8E1}" dt="2026-07-16T10:20:20.376" v="948" actId="20577"/>
          <ac:spMkLst>
            <pc:docMk/>
            <pc:sldMk cId="2754081920" sldId="422"/>
            <ac:spMk id="9" creationId="{80386A54-12C6-CE3C-B74A-9D75D72D0D3E}"/>
          </ac:spMkLst>
        </pc:spChg>
        <pc:spChg chg="add del mod">
          <ac:chgData name="Hana Kruczková" userId="ef6a5fe5-b24b-406a-bfc2-280760008747" providerId="ADAL" clId="{60D33E0C-2DF9-4F13-BFCB-1810DC41A8E1}" dt="2026-07-16T10:22:41.292" v="970" actId="931"/>
          <ac:spMkLst>
            <pc:docMk/>
            <pc:sldMk cId="2754081920" sldId="422"/>
            <ac:spMk id="13" creationId="{91A8F1BE-DD9D-AAA5-8179-60D5695FE6C2}"/>
          </ac:spMkLst>
        </pc:spChg>
        <pc:picChg chg="add del mod">
          <ac:chgData name="Hana Kruczková" userId="ef6a5fe5-b24b-406a-bfc2-280760008747" providerId="ADAL" clId="{60D33E0C-2DF9-4F13-BFCB-1810DC41A8E1}" dt="2026-07-16T10:20:31.752" v="969" actId="478"/>
          <ac:picMkLst>
            <pc:docMk/>
            <pc:sldMk cId="2754081920" sldId="422"/>
            <ac:picMk id="10" creationId="{34CD05FE-8CDE-4FC0-5443-2612E3376896}"/>
          </ac:picMkLst>
        </pc:picChg>
        <pc:picChg chg="add mod">
          <ac:chgData name="Hana Kruczková" userId="ef6a5fe5-b24b-406a-bfc2-280760008747" providerId="ADAL" clId="{60D33E0C-2DF9-4F13-BFCB-1810DC41A8E1}" dt="2026-07-16T10:20:15.292" v="934"/>
          <ac:picMkLst>
            <pc:docMk/>
            <pc:sldMk cId="2754081920" sldId="422"/>
            <ac:picMk id="11" creationId="{5D96FDE7-6E5F-1A35-AC5C-18E8C7AD232A}"/>
          </ac:picMkLst>
        </pc:picChg>
        <pc:picChg chg="add mod">
          <ac:chgData name="Hana Kruczková" userId="ef6a5fe5-b24b-406a-bfc2-280760008747" providerId="ADAL" clId="{60D33E0C-2DF9-4F13-BFCB-1810DC41A8E1}" dt="2026-07-16T10:22:41.292" v="970" actId="931"/>
          <ac:picMkLst>
            <pc:docMk/>
            <pc:sldMk cId="2754081920" sldId="422"/>
            <ac:picMk id="15" creationId="{DA4495C3-FEC3-25C1-F161-6BDCD7D21317}"/>
          </ac:picMkLst>
        </pc:picChg>
      </pc:sldChg>
      <pc:sldChg chg="addSp delSp modSp new mod">
        <pc:chgData name="Hana Kruczková" userId="ef6a5fe5-b24b-406a-bfc2-280760008747" providerId="ADAL" clId="{60D33E0C-2DF9-4F13-BFCB-1810DC41A8E1}" dt="2026-07-16T10:23:26.722" v="1005" actId="20577"/>
        <pc:sldMkLst>
          <pc:docMk/>
          <pc:sldMk cId="1304089023" sldId="423"/>
        </pc:sldMkLst>
        <pc:spChg chg="mod">
          <ac:chgData name="Hana Kruczková" userId="ef6a5fe5-b24b-406a-bfc2-280760008747" providerId="ADAL" clId="{60D33E0C-2DF9-4F13-BFCB-1810DC41A8E1}" dt="2026-07-16T10:23:07.563" v="982" actId="20577"/>
          <ac:spMkLst>
            <pc:docMk/>
            <pc:sldMk cId="1304089023" sldId="423"/>
            <ac:spMk id="2" creationId="{8093E8CA-F53D-9DCB-9554-DB73BF3B757A}"/>
          </ac:spMkLst>
        </pc:spChg>
        <pc:spChg chg="del">
          <ac:chgData name="Hana Kruczková" userId="ef6a5fe5-b24b-406a-bfc2-280760008747" providerId="ADAL" clId="{60D33E0C-2DF9-4F13-BFCB-1810DC41A8E1}" dt="2026-07-16T10:23:12.359" v="983"/>
          <ac:spMkLst>
            <pc:docMk/>
            <pc:sldMk cId="1304089023" sldId="423"/>
            <ac:spMk id="6" creationId="{CCD4CAFB-EC60-F284-7DFD-8AB215A1161C}"/>
          </ac:spMkLst>
        </pc:spChg>
        <pc:spChg chg="del">
          <ac:chgData name="Hana Kruczková" userId="ef6a5fe5-b24b-406a-bfc2-280760008747" providerId="ADAL" clId="{60D33E0C-2DF9-4F13-BFCB-1810DC41A8E1}" dt="2026-07-16T10:23:15.612" v="984"/>
          <ac:spMkLst>
            <pc:docMk/>
            <pc:sldMk cId="1304089023" sldId="423"/>
            <ac:spMk id="7" creationId="{E25E5016-CB07-3734-477F-D17D98613691}"/>
          </ac:spMkLst>
        </pc:spChg>
        <pc:spChg chg="mod">
          <ac:chgData name="Hana Kruczková" userId="ef6a5fe5-b24b-406a-bfc2-280760008747" providerId="ADAL" clId="{60D33E0C-2DF9-4F13-BFCB-1810DC41A8E1}" dt="2026-07-16T10:23:20.658" v="990" actId="20577"/>
          <ac:spMkLst>
            <pc:docMk/>
            <pc:sldMk cId="1304089023" sldId="423"/>
            <ac:spMk id="8" creationId="{697053CC-AA12-0198-8F19-A9B5E531744D}"/>
          </ac:spMkLst>
        </pc:spChg>
        <pc:spChg chg="mod">
          <ac:chgData name="Hana Kruczková" userId="ef6a5fe5-b24b-406a-bfc2-280760008747" providerId="ADAL" clId="{60D33E0C-2DF9-4F13-BFCB-1810DC41A8E1}" dt="2026-07-16T10:23:26.722" v="1005" actId="20577"/>
          <ac:spMkLst>
            <pc:docMk/>
            <pc:sldMk cId="1304089023" sldId="423"/>
            <ac:spMk id="9" creationId="{120D3480-68CF-9B10-961F-BD85FFE20672}"/>
          </ac:spMkLst>
        </pc:spChg>
        <pc:picChg chg="add mod">
          <ac:chgData name="Hana Kruczková" userId="ef6a5fe5-b24b-406a-bfc2-280760008747" providerId="ADAL" clId="{60D33E0C-2DF9-4F13-BFCB-1810DC41A8E1}" dt="2026-07-16T10:23:12.359" v="983"/>
          <ac:picMkLst>
            <pc:docMk/>
            <pc:sldMk cId="1304089023" sldId="423"/>
            <ac:picMk id="10" creationId="{20E77D54-55B9-4BD1-3A32-A7A134C7FEF4}"/>
          </ac:picMkLst>
        </pc:picChg>
        <pc:picChg chg="add mod">
          <ac:chgData name="Hana Kruczková" userId="ef6a5fe5-b24b-406a-bfc2-280760008747" providerId="ADAL" clId="{60D33E0C-2DF9-4F13-BFCB-1810DC41A8E1}" dt="2026-07-16T10:23:15.612" v="984"/>
          <ac:picMkLst>
            <pc:docMk/>
            <pc:sldMk cId="1304089023" sldId="423"/>
            <ac:picMk id="11" creationId="{E69558C1-27FB-9B48-EC18-26956F9815CD}"/>
          </ac:picMkLst>
        </pc:picChg>
      </pc:sldChg>
      <pc:sldChg chg="addSp delSp modSp new mod">
        <pc:chgData name="Hana Kruczková" userId="ef6a5fe5-b24b-406a-bfc2-280760008747" providerId="ADAL" clId="{60D33E0C-2DF9-4F13-BFCB-1810DC41A8E1}" dt="2026-07-16T10:29:41.189" v="1033"/>
        <pc:sldMkLst>
          <pc:docMk/>
          <pc:sldMk cId="2592575183" sldId="424"/>
        </pc:sldMkLst>
        <pc:spChg chg="mod">
          <ac:chgData name="Hana Kruczková" userId="ef6a5fe5-b24b-406a-bfc2-280760008747" providerId="ADAL" clId="{60D33E0C-2DF9-4F13-BFCB-1810DC41A8E1}" dt="2026-07-16T10:26:36.332" v="1029" actId="20577"/>
          <ac:spMkLst>
            <pc:docMk/>
            <pc:sldMk cId="2592575183" sldId="424"/>
            <ac:spMk id="2" creationId="{CF55CD3A-448F-0A9A-F4FF-FE49FF2CCC60}"/>
          </ac:spMkLst>
        </pc:spChg>
        <pc:spChg chg="del">
          <ac:chgData name="Hana Kruczková" userId="ef6a5fe5-b24b-406a-bfc2-280760008747" providerId="ADAL" clId="{60D33E0C-2DF9-4F13-BFCB-1810DC41A8E1}" dt="2026-07-16T10:29:36.256" v="1032"/>
          <ac:spMkLst>
            <pc:docMk/>
            <pc:sldMk cId="2592575183" sldId="424"/>
            <ac:spMk id="6" creationId="{C6DA9228-3B68-A092-4040-AB44C7295752}"/>
          </ac:spMkLst>
        </pc:spChg>
        <pc:spChg chg="del">
          <ac:chgData name="Hana Kruczková" userId="ef6a5fe5-b24b-406a-bfc2-280760008747" providerId="ADAL" clId="{60D33E0C-2DF9-4F13-BFCB-1810DC41A8E1}" dt="2026-07-16T10:29:41.189" v="1033"/>
          <ac:spMkLst>
            <pc:docMk/>
            <pc:sldMk cId="2592575183" sldId="424"/>
            <ac:spMk id="7" creationId="{6CE28DA3-790F-6EAF-C29D-2743F7029468}"/>
          </ac:spMkLst>
        </pc:spChg>
        <pc:picChg chg="add mod">
          <ac:chgData name="Hana Kruczková" userId="ef6a5fe5-b24b-406a-bfc2-280760008747" providerId="ADAL" clId="{60D33E0C-2DF9-4F13-BFCB-1810DC41A8E1}" dt="2026-07-16T10:29:36.256" v="1032"/>
          <ac:picMkLst>
            <pc:docMk/>
            <pc:sldMk cId="2592575183" sldId="424"/>
            <ac:picMk id="10" creationId="{0201079E-80B8-A5AD-7B42-5B060C7AB371}"/>
          </ac:picMkLst>
        </pc:picChg>
        <pc:picChg chg="add mod">
          <ac:chgData name="Hana Kruczková" userId="ef6a5fe5-b24b-406a-bfc2-280760008747" providerId="ADAL" clId="{60D33E0C-2DF9-4F13-BFCB-1810DC41A8E1}" dt="2026-07-16T10:29:41.189" v="1033"/>
          <ac:picMkLst>
            <pc:docMk/>
            <pc:sldMk cId="2592575183" sldId="424"/>
            <ac:picMk id="11" creationId="{87957255-74DF-30AD-6B42-A0842307E582}"/>
          </ac:picMkLst>
        </pc:picChg>
      </pc:sldChg>
      <pc:sldChg chg="addSp delSp modSp new mod">
        <pc:chgData name="Hana Kruczková" userId="ef6a5fe5-b24b-406a-bfc2-280760008747" providerId="ADAL" clId="{60D33E0C-2DF9-4F13-BFCB-1810DC41A8E1}" dt="2026-07-16T10:30:14.997" v="1046"/>
        <pc:sldMkLst>
          <pc:docMk/>
          <pc:sldMk cId="3912210737" sldId="425"/>
        </pc:sldMkLst>
        <pc:spChg chg="mod">
          <ac:chgData name="Hana Kruczková" userId="ef6a5fe5-b24b-406a-bfc2-280760008747" providerId="ADAL" clId="{60D33E0C-2DF9-4F13-BFCB-1810DC41A8E1}" dt="2026-07-16T10:30:06.204" v="1044"/>
          <ac:spMkLst>
            <pc:docMk/>
            <pc:sldMk cId="3912210737" sldId="425"/>
            <ac:spMk id="2" creationId="{D167E767-8DFF-83BF-DC91-375195B34600}"/>
          </ac:spMkLst>
        </pc:spChg>
        <pc:spChg chg="del">
          <ac:chgData name="Hana Kruczková" userId="ef6a5fe5-b24b-406a-bfc2-280760008747" providerId="ADAL" clId="{60D33E0C-2DF9-4F13-BFCB-1810DC41A8E1}" dt="2026-07-16T10:30:12.203" v="1045"/>
          <ac:spMkLst>
            <pc:docMk/>
            <pc:sldMk cId="3912210737" sldId="425"/>
            <ac:spMk id="6" creationId="{11F83649-AFF2-0D01-58F0-738AC6E98D7D}"/>
          </ac:spMkLst>
        </pc:spChg>
        <pc:spChg chg="del">
          <ac:chgData name="Hana Kruczková" userId="ef6a5fe5-b24b-406a-bfc2-280760008747" providerId="ADAL" clId="{60D33E0C-2DF9-4F13-BFCB-1810DC41A8E1}" dt="2026-07-16T10:30:14.997" v="1046"/>
          <ac:spMkLst>
            <pc:docMk/>
            <pc:sldMk cId="3912210737" sldId="425"/>
            <ac:spMk id="7" creationId="{245EC84D-3081-CB93-A049-164A51A41F7E}"/>
          </ac:spMkLst>
        </pc:spChg>
        <pc:picChg chg="add mod">
          <ac:chgData name="Hana Kruczková" userId="ef6a5fe5-b24b-406a-bfc2-280760008747" providerId="ADAL" clId="{60D33E0C-2DF9-4F13-BFCB-1810DC41A8E1}" dt="2026-07-16T10:30:12.203" v="1045"/>
          <ac:picMkLst>
            <pc:docMk/>
            <pc:sldMk cId="3912210737" sldId="425"/>
            <ac:picMk id="10" creationId="{8AD18EE9-8F6A-A511-775A-77416514F19B}"/>
          </ac:picMkLst>
        </pc:picChg>
        <pc:picChg chg="add mod">
          <ac:chgData name="Hana Kruczková" userId="ef6a5fe5-b24b-406a-bfc2-280760008747" providerId="ADAL" clId="{60D33E0C-2DF9-4F13-BFCB-1810DC41A8E1}" dt="2026-07-16T10:30:14.997" v="1046"/>
          <ac:picMkLst>
            <pc:docMk/>
            <pc:sldMk cId="3912210737" sldId="425"/>
            <ac:picMk id="11" creationId="{097611CF-40C5-8E59-D851-AECD6EEA4638}"/>
          </ac:picMkLst>
        </pc:picChg>
      </pc:sldChg>
      <pc:sldChg chg="addSp delSp modSp new mod">
        <pc:chgData name="Hana Kruczková" userId="ef6a5fe5-b24b-406a-bfc2-280760008747" providerId="ADAL" clId="{60D33E0C-2DF9-4F13-BFCB-1810DC41A8E1}" dt="2026-07-16T10:30:35.883" v="1051"/>
        <pc:sldMkLst>
          <pc:docMk/>
          <pc:sldMk cId="3822975436" sldId="426"/>
        </pc:sldMkLst>
        <pc:spChg chg="mod">
          <ac:chgData name="Hana Kruczková" userId="ef6a5fe5-b24b-406a-bfc2-280760008747" providerId="ADAL" clId="{60D33E0C-2DF9-4F13-BFCB-1810DC41A8E1}" dt="2026-07-16T10:30:30.390" v="1049"/>
          <ac:spMkLst>
            <pc:docMk/>
            <pc:sldMk cId="3822975436" sldId="426"/>
            <ac:spMk id="2" creationId="{4F0689FC-EF39-794F-3635-E94D468CFD5C}"/>
          </ac:spMkLst>
        </pc:spChg>
        <pc:spChg chg="del">
          <ac:chgData name="Hana Kruczková" userId="ef6a5fe5-b24b-406a-bfc2-280760008747" providerId="ADAL" clId="{60D33E0C-2DF9-4F13-BFCB-1810DC41A8E1}" dt="2026-07-16T10:30:33.009" v="1050"/>
          <ac:spMkLst>
            <pc:docMk/>
            <pc:sldMk cId="3822975436" sldId="426"/>
            <ac:spMk id="6" creationId="{DA001705-E4B7-CF55-B751-4A9FAF6CE33F}"/>
          </ac:spMkLst>
        </pc:spChg>
        <pc:spChg chg="del">
          <ac:chgData name="Hana Kruczková" userId="ef6a5fe5-b24b-406a-bfc2-280760008747" providerId="ADAL" clId="{60D33E0C-2DF9-4F13-BFCB-1810DC41A8E1}" dt="2026-07-16T10:30:35.883" v="1051"/>
          <ac:spMkLst>
            <pc:docMk/>
            <pc:sldMk cId="3822975436" sldId="426"/>
            <ac:spMk id="7" creationId="{D4BC52E0-F530-18D2-B2EA-0BEE3946E80D}"/>
          </ac:spMkLst>
        </pc:spChg>
        <pc:picChg chg="add mod">
          <ac:chgData name="Hana Kruczková" userId="ef6a5fe5-b24b-406a-bfc2-280760008747" providerId="ADAL" clId="{60D33E0C-2DF9-4F13-BFCB-1810DC41A8E1}" dt="2026-07-16T10:30:33.009" v="1050"/>
          <ac:picMkLst>
            <pc:docMk/>
            <pc:sldMk cId="3822975436" sldId="426"/>
            <ac:picMk id="10" creationId="{F1221665-D511-7820-C4CE-83AB9096A50A}"/>
          </ac:picMkLst>
        </pc:picChg>
        <pc:picChg chg="add mod">
          <ac:chgData name="Hana Kruczková" userId="ef6a5fe5-b24b-406a-bfc2-280760008747" providerId="ADAL" clId="{60D33E0C-2DF9-4F13-BFCB-1810DC41A8E1}" dt="2026-07-16T10:30:35.883" v="1051"/>
          <ac:picMkLst>
            <pc:docMk/>
            <pc:sldMk cId="3822975436" sldId="426"/>
            <ac:picMk id="11" creationId="{1FB33745-2C1C-F090-4EA0-15132C12A11A}"/>
          </ac:picMkLst>
        </pc:picChg>
      </pc:sldChg>
      <pc:sldChg chg="addSp delSp modSp new mod">
        <pc:chgData name="Hana Kruczková" userId="ef6a5fe5-b24b-406a-bfc2-280760008747" providerId="ADAL" clId="{60D33E0C-2DF9-4F13-BFCB-1810DC41A8E1}" dt="2026-07-16T10:31:13.608" v="1084" actId="20577"/>
        <pc:sldMkLst>
          <pc:docMk/>
          <pc:sldMk cId="274835175" sldId="427"/>
        </pc:sldMkLst>
        <pc:spChg chg="mod">
          <ac:chgData name="Hana Kruczková" userId="ef6a5fe5-b24b-406a-bfc2-280760008747" providerId="ADAL" clId="{60D33E0C-2DF9-4F13-BFCB-1810DC41A8E1}" dt="2026-07-16T10:30:50.623" v="1054"/>
          <ac:spMkLst>
            <pc:docMk/>
            <pc:sldMk cId="274835175" sldId="427"/>
            <ac:spMk id="2" creationId="{67F0E4AC-BF75-3BC7-DCFE-83FEB8746174}"/>
          </ac:spMkLst>
        </pc:spChg>
        <pc:spChg chg="del">
          <ac:chgData name="Hana Kruczková" userId="ef6a5fe5-b24b-406a-bfc2-280760008747" providerId="ADAL" clId="{60D33E0C-2DF9-4F13-BFCB-1810DC41A8E1}" dt="2026-07-16T10:30:52.973" v="1055"/>
          <ac:spMkLst>
            <pc:docMk/>
            <pc:sldMk cId="274835175" sldId="427"/>
            <ac:spMk id="6" creationId="{9D3B8609-1059-F7AC-FC2A-275AE183F074}"/>
          </ac:spMkLst>
        </pc:spChg>
        <pc:spChg chg="del">
          <ac:chgData name="Hana Kruczková" userId="ef6a5fe5-b24b-406a-bfc2-280760008747" providerId="ADAL" clId="{60D33E0C-2DF9-4F13-BFCB-1810DC41A8E1}" dt="2026-07-16T10:30:55.935" v="1056"/>
          <ac:spMkLst>
            <pc:docMk/>
            <pc:sldMk cId="274835175" sldId="427"/>
            <ac:spMk id="7" creationId="{E821F507-92AD-18C7-43F2-3B150E668519}"/>
          </ac:spMkLst>
        </pc:spChg>
        <pc:spChg chg="mod">
          <ac:chgData name="Hana Kruczková" userId="ef6a5fe5-b24b-406a-bfc2-280760008747" providerId="ADAL" clId="{60D33E0C-2DF9-4F13-BFCB-1810DC41A8E1}" dt="2026-07-16T10:31:04.784" v="1071" actId="20577"/>
          <ac:spMkLst>
            <pc:docMk/>
            <pc:sldMk cId="274835175" sldId="427"/>
            <ac:spMk id="8" creationId="{220AC2A9-A253-3B2A-31E9-247861641E22}"/>
          </ac:spMkLst>
        </pc:spChg>
        <pc:spChg chg="mod">
          <ac:chgData name="Hana Kruczková" userId="ef6a5fe5-b24b-406a-bfc2-280760008747" providerId="ADAL" clId="{60D33E0C-2DF9-4F13-BFCB-1810DC41A8E1}" dt="2026-07-16T10:31:13.608" v="1084" actId="20577"/>
          <ac:spMkLst>
            <pc:docMk/>
            <pc:sldMk cId="274835175" sldId="427"/>
            <ac:spMk id="9" creationId="{A3BC47EA-5C18-5EA5-597C-DDAAEB48B567}"/>
          </ac:spMkLst>
        </pc:spChg>
        <pc:picChg chg="add mod">
          <ac:chgData name="Hana Kruczková" userId="ef6a5fe5-b24b-406a-bfc2-280760008747" providerId="ADAL" clId="{60D33E0C-2DF9-4F13-BFCB-1810DC41A8E1}" dt="2026-07-16T10:30:52.973" v="1055"/>
          <ac:picMkLst>
            <pc:docMk/>
            <pc:sldMk cId="274835175" sldId="427"/>
            <ac:picMk id="10" creationId="{E4E1A517-CE50-EBA3-A88E-6E7621DF397F}"/>
          </ac:picMkLst>
        </pc:picChg>
        <pc:picChg chg="add mod">
          <ac:chgData name="Hana Kruczková" userId="ef6a5fe5-b24b-406a-bfc2-280760008747" providerId="ADAL" clId="{60D33E0C-2DF9-4F13-BFCB-1810DC41A8E1}" dt="2026-07-16T10:30:55.935" v="1056"/>
          <ac:picMkLst>
            <pc:docMk/>
            <pc:sldMk cId="274835175" sldId="427"/>
            <ac:picMk id="11" creationId="{2C77E303-7124-A03C-363D-77EE2D55B0C3}"/>
          </ac:picMkLst>
        </pc:picChg>
      </pc:sldChg>
      <pc:sldChg chg="addSp delSp modSp new mod">
        <pc:chgData name="Hana Kruczková" userId="ef6a5fe5-b24b-406a-bfc2-280760008747" providerId="ADAL" clId="{60D33E0C-2DF9-4F13-BFCB-1810DC41A8E1}" dt="2026-07-16T10:31:42.327" v="1103" actId="20577"/>
        <pc:sldMkLst>
          <pc:docMk/>
          <pc:sldMk cId="357292772" sldId="428"/>
        </pc:sldMkLst>
        <pc:spChg chg="mod">
          <ac:chgData name="Hana Kruczková" userId="ef6a5fe5-b24b-406a-bfc2-280760008747" providerId="ADAL" clId="{60D33E0C-2DF9-4F13-BFCB-1810DC41A8E1}" dt="2026-07-16T10:31:26.344" v="1098" actId="20577"/>
          <ac:spMkLst>
            <pc:docMk/>
            <pc:sldMk cId="357292772" sldId="428"/>
            <ac:spMk id="2" creationId="{AC8F4B04-753D-5EEE-C78A-BF894667106B}"/>
          </ac:spMkLst>
        </pc:spChg>
        <pc:spChg chg="del">
          <ac:chgData name="Hana Kruczková" userId="ef6a5fe5-b24b-406a-bfc2-280760008747" providerId="ADAL" clId="{60D33E0C-2DF9-4F13-BFCB-1810DC41A8E1}" dt="2026-07-16T10:31:30.378" v="1099"/>
          <ac:spMkLst>
            <pc:docMk/>
            <pc:sldMk cId="357292772" sldId="428"/>
            <ac:spMk id="6" creationId="{DF3826AF-991B-0086-88C3-40AADB2E24BA}"/>
          </ac:spMkLst>
        </pc:spChg>
        <pc:spChg chg="del">
          <ac:chgData name="Hana Kruczková" userId="ef6a5fe5-b24b-406a-bfc2-280760008747" providerId="ADAL" clId="{60D33E0C-2DF9-4F13-BFCB-1810DC41A8E1}" dt="2026-07-16T10:31:32.868" v="1100"/>
          <ac:spMkLst>
            <pc:docMk/>
            <pc:sldMk cId="357292772" sldId="428"/>
            <ac:spMk id="7" creationId="{F92FD3E0-15B4-A408-134A-4C47CB0CD8BE}"/>
          </ac:spMkLst>
        </pc:spChg>
        <pc:spChg chg="mod">
          <ac:chgData name="Hana Kruczková" userId="ef6a5fe5-b24b-406a-bfc2-280760008747" providerId="ADAL" clId="{60D33E0C-2DF9-4F13-BFCB-1810DC41A8E1}" dt="2026-07-16T10:31:37.443" v="1101"/>
          <ac:spMkLst>
            <pc:docMk/>
            <pc:sldMk cId="357292772" sldId="428"/>
            <ac:spMk id="8" creationId="{141B62ED-6DCD-246B-BCA7-0E1F13F05DBA}"/>
          </ac:spMkLst>
        </pc:spChg>
        <pc:spChg chg="mod">
          <ac:chgData name="Hana Kruczková" userId="ef6a5fe5-b24b-406a-bfc2-280760008747" providerId="ADAL" clId="{60D33E0C-2DF9-4F13-BFCB-1810DC41A8E1}" dt="2026-07-16T10:31:42.327" v="1103" actId="20577"/>
          <ac:spMkLst>
            <pc:docMk/>
            <pc:sldMk cId="357292772" sldId="428"/>
            <ac:spMk id="9" creationId="{6E4446D3-A22E-F375-D93C-830A0468BA98}"/>
          </ac:spMkLst>
        </pc:spChg>
        <pc:picChg chg="add mod">
          <ac:chgData name="Hana Kruczková" userId="ef6a5fe5-b24b-406a-bfc2-280760008747" providerId="ADAL" clId="{60D33E0C-2DF9-4F13-BFCB-1810DC41A8E1}" dt="2026-07-16T10:31:30.378" v="1099"/>
          <ac:picMkLst>
            <pc:docMk/>
            <pc:sldMk cId="357292772" sldId="428"/>
            <ac:picMk id="10" creationId="{FA6DFA60-9010-8589-84CF-E7B1F5512010}"/>
          </ac:picMkLst>
        </pc:picChg>
        <pc:picChg chg="add mod">
          <ac:chgData name="Hana Kruczková" userId="ef6a5fe5-b24b-406a-bfc2-280760008747" providerId="ADAL" clId="{60D33E0C-2DF9-4F13-BFCB-1810DC41A8E1}" dt="2026-07-16T10:31:32.868" v="1100"/>
          <ac:picMkLst>
            <pc:docMk/>
            <pc:sldMk cId="357292772" sldId="428"/>
            <ac:picMk id="11" creationId="{9132525A-7598-F032-789B-03845BC09D70}"/>
          </ac:picMkLst>
        </pc:picChg>
      </pc:sldChg>
      <pc:sldChg chg="addSp modSp new mod">
        <pc:chgData name="Hana Kruczková" userId="ef6a5fe5-b24b-406a-bfc2-280760008747" providerId="ADAL" clId="{60D33E0C-2DF9-4F13-BFCB-1810DC41A8E1}" dt="2026-07-16T11:20:03.698" v="1119" actId="1076"/>
        <pc:sldMkLst>
          <pc:docMk/>
          <pc:sldMk cId="819506785" sldId="429"/>
        </pc:sldMkLst>
        <pc:spChg chg="mod">
          <ac:chgData name="Hana Kruczková" userId="ef6a5fe5-b24b-406a-bfc2-280760008747" providerId="ADAL" clId="{60D33E0C-2DF9-4F13-BFCB-1810DC41A8E1}" dt="2026-07-16T11:19:29.379" v="1110"/>
          <ac:spMkLst>
            <pc:docMk/>
            <pc:sldMk cId="819506785" sldId="429"/>
            <ac:spMk id="2" creationId="{3D9D520C-04AC-E01F-F455-33004ED839FC}"/>
          </ac:spMkLst>
        </pc:spChg>
        <pc:picChg chg="add mod">
          <ac:chgData name="Hana Kruczková" userId="ef6a5fe5-b24b-406a-bfc2-280760008747" providerId="ADAL" clId="{60D33E0C-2DF9-4F13-BFCB-1810DC41A8E1}" dt="2026-07-16T11:19:49.183" v="1116" actId="14100"/>
          <ac:picMkLst>
            <pc:docMk/>
            <pc:sldMk cId="819506785" sldId="429"/>
            <ac:picMk id="6" creationId="{D902CE1D-B9C1-EF0C-BFA1-841445E7849D}"/>
          </ac:picMkLst>
        </pc:picChg>
        <pc:picChg chg="add mod">
          <ac:chgData name="Hana Kruczková" userId="ef6a5fe5-b24b-406a-bfc2-280760008747" providerId="ADAL" clId="{60D33E0C-2DF9-4F13-BFCB-1810DC41A8E1}" dt="2026-07-16T11:20:03.698" v="1119" actId="1076"/>
          <ac:picMkLst>
            <pc:docMk/>
            <pc:sldMk cId="819506785" sldId="429"/>
            <ac:picMk id="7" creationId="{EB9349A1-5C7E-C51A-C962-A9B8E956BB56}"/>
          </ac:picMkLst>
        </pc:picChg>
      </pc:sldChg>
      <pc:sldChg chg="new del">
        <pc:chgData name="Hana Kruczková" userId="ef6a5fe5-b24b-406a-bfc2-280760008747" providerId="ADAL" clId="{60D33E0C-2DF9-4F13-BFCB-1810DC41A8E1}" dt="2026-07-16T10:33:00.292" v="1106" actId="47"/>
        <pc:sldMkLst>
          <pc:docMk/>
          <pc:sldMk cId="1227242438" sldId="429"/>
        </pc:sldMkLst>
      </pc:sldChg>
      <pc:sldChg chg="addSp delSp modSp new del mod modClrScheme chgLayout">
        <pc:chgData name="Hana Kruczková" userId="ef6a5fe5-b24b-406a-bfc2-280760008747" providerId="ADAL" clId="{60D33E0C-2DF9-4F13-BFCB-1810DC41A8E1}" dt="2026-07-17T08:07:07.640" v="1290" actId="47"/>
        <pc:sldMkLst>
          <pc:docMk/>
          <pc:sldMk cId="2835698669" sldId="430"/>
        </pc:sldMkLst>
        <pc:spChg chg="del mod ord">
          <ac:chgData name="Hana Kruczková" userId="ef6a5fe5-b24b-406a-bfc2-280760008747" providerId="ADAL" clId="{60D33E0C-2DF9-4F13-BFCB-1810DC41A8E1}" dt="2026-07-17T08:00:29.693" v="1123" actId="700"/>
          <ac:spMkLst>
            <pc:docMk/>
            <pc:sldMk cId="2835698669" sldId="430"/>
            <ac:spMk id="2" creationId="{F64A36CD-6319-565F-6FFC-5E8047EC0416}"/>
          </ac:spMkLst>
        </pc:spChg>
        <pc:spChg chg="mod ord">
          <ac:chgData name="Hana Kruczková" userId="ef6a5fe5-b24b-406a-bfc2-280760008747" providerId="ADAL" clId="{60D33E0C-2DF9-4F13-BFCB-1810DC41A8E1}" dt="2026-07-17T08:00:29.693" v="1123" actId="700"/>
          <ac:spMkLst>
            <pc:docMk/>
            <pc:sldMk cId="2835698669" sldId="430"/>
            <ac:spMk id="3" creationId="{6493E1A0-7219-482C-9E1B-24E2A77441DF}"/>
          </ac:spMkLst>
        </pc:spChg>
        <pc:spChg chg="mod ord">
          <ac:chgData name="Hana Kruczková" userId="ef6a5fe5-b24b-406a-bfc2-280760008747" providerId="ADAL" clId="{60D33E0C-2DF9-4F13-BFCB-1810DC41A8E1}" dt="2026-07-17T08:00:29.693" v="1123" actId="700"/>
          <ac:spMkLst>
            <pc:docMk/>
            <pc:sldMk cId="2835698669" sldId="430"/>
            <ac:spMk id="4" creationId="{D41CAFF0-3BDE-F4E7-3AD0-AF03919F19CE}"/>
          </ac:spMkLst>
        </pc:spChg>
        <pc:spChg chg="mod ord">
          <ac:chgData name="Hana Kruczková" userId="ef6a5fe5-b24b-406a-bfc2-280760008747" providerId="ADAL" clId="{60D33E0C-2DF9-4F13-BFCB-1810DC41A8E1}" dt="2026-07-17T08:00:29.693" v="1123" actId="700"/>
          <ac:spMkLst>
            <pc:docMk/>
            <pc:sldMk cId="2835698669" sldId="430"/>
            <ac:spMk id="5" creationId="{2543024C-2D2D-72D9-488D-9FAC45A2F9E0}"/>
          </ac:spMkLst>
        </pc:spChg>
        <pc:spChg chg="add mod ord">
          <ac:chgData name="Hana Kruczková" userId="ef6a5fe5-b24b-406a-bfc2-280760008747" providerId="ADAL" clId="{60D33E0C-2DF9-4F13-BFCB-1810DC41A8E1}" dt="2026-07-17T08:00:34.395" v="1136" actId="20577"/>
          <ac:spMkLst>
            <pc:docMk/>
            <pc:sldMk cId="2835698669" sldId="430"/>
            <ac:spMk id="6" creationId="{A8F6AD0F-2F4A-9BF3-237B-A31F1D9CE1E1}"/>
          </ac:spMkLst>
        </pc:spChg>
        <pc:spChg chg="add mod ord">
          <ac:chgData name="Hana Kruczková" userId="ef6a5fe5-b24b-406a-bfc2-280760008747" providerId="ADAL" clId="{60D33E0C-2DF9-4F13-BFCB-1810DC41A8E1}" dt="2026-07-17T08:02:21.717" v="1193" actId="27636"/>
          <ac:spMkLst>
            <pc:docMk/>
            <pc:sldMk cId="2835698669" sldId="430"/>
            <ac:spMk id="7" creationId="{318856FF-82E7-D9D3-2CAF-EDA591F74452}"/>
          </ac:spMkLst>
        </pc:spChg>
      </pc:sldChg>
      <pc:sldChg chg="addSp delSp modSp new mod ord modClrScheme chgLayout">
        <pc:chgData name="Hana Kruczková" userId="ef6a5fe5-b24b-406a-bfc2-280760008747" providerId="ADAL" clId="{60D33E0C-2DF9-4F13-BFCB-1810DC41A8E1}" dt="2026-07-17T08:06:14.819" v="1289"/>
        <pc:sldMkLst>
          <pc:docMk/>
          <pc:sldMk cId="4142525874" sldId="431"/>
        </pc:sldMkLst>
        <pc:spChg chg="mod ord">
          <ac:chgData name="Hana Kruczková" userId="ef6a5fe5-b24b-406a-bfc2-280760008747" providerId="ADAL" clId="{60D33E0C-2DF9-4F13-BFCB-1810DC41A8E1}" dt="2026-07-17T08:03:38.747" v="1228" actId="700"/>
          <ac:spMkLst>
            <pc:docMk/>
            <pc:sldMk cId="4142525874" sldId="431"/>
            <ac:spMk id="2" creationId="{3614D769-B591-7ABC-F9D8-3BEBEEAD1A09}"/>
          </ac:spMkLst>
        </pc:spChg>
        <pc:spChg chg="mod ord">
          <ac:chgData name="Hana Kruczková" userId="ef6a5fe5-b24b-406a-bfc2-280760008747" providerId="ADAL" clId="{60D33E0C-2DF9-4F13-BFCB-1810DC41A8E1}" dt="2026-07-17T08:03:38.747" v="1228" actId="700"/>
          <ac:spMkLst>
            <pc:docMk/>
            <pc:sldMk cId="4142525874" sldId="431"/>
            <ac:spMk id="3" creationId="{A1BBAEE3-FADB-BE63-C056-0DC0FB2E46D1}"/>
          </ac:spMkLst>
        </pc:spChg>
        <pc:spChg chg="mod ord">
          <ac:chgData name="Hana Kruczková" userId="ef6a5fe5-b24b-406a-bfc2-280760008747" providerId="ADAL" clId="{60D33E0C-2DF9-4F13-BFCB-1810DC41A8E1}" dt="2026-07-17T08:03:38.747" v="1228" actId="700"/>
          <ac:spMkLst>
            <pc:docMk/>
            <pc:sldMk cId="4142525874" sldId="431"/>
            <ac:spMk id="4" creationId="{34C17C65-74DE-BD53-195D-EFF962D08038}"/>
          </ac:spMkLst>
        </pc:spChg>
        <pc:spChg chg="mod ord">
          <ac:chgData name="Hana Kruczková" userId="ef6a5fe5-b24b-406a-bfc2-280760008747" providerId="ADAL" clId="{60D33E0C-2DF9-4F13-BFCB-1810DC41A8E1}" dt="2026-07-17T08:03:38.747" v="1228" actId="700"/>
          <ac:spMkLst>
            <pc:docMk/>
            <pc:sldMk cId="4142525874" sldId="431"/>
            <ac:spMk id="5" creationId="{21E24CA6-D383-88E5-FA14-313EA259C736}"/>
          </ac:spMkLst>
        </pc:spChg>
        <pc:spChg chg="del mod ord">
          <ac:chgData name="Hana Kruczková" userId="ef6a5fe5-b24b-406a-bfc2-280760008747" providerId="ADAL" clId="{60D33E0C-2DF9-4F13-BFCB-1810DC41A8E1}" dt="2026-07-17T08:03:38.747" v="1228" actId="700"/>
          <ac:spMkLst>
            <pc:docMk/>
            <pc:sldMk cId="4142525874" sldId="431"/>
            <ac:spMk id="6" creationId="{9651031C-CE52-BA18-50BD-ADCB8330483B}"/>
          </ac:spMkLst>
        </pc:spChg>
        <pc:spChg chg="add mod ord">
          <ac:chgData name="Hana Kruczková" userId="ef6a5fe5-b24b-406a-bfc2-280760008747" providerId="ADAL" clId="{60D33E0C-2DF9-4F13-BFCB-1810DC41A8E1}" dt="2026-07-17T08:05:04.941" v="1287" actId="20577"/>
          <ac:spMkLst>
            <pc:docMk/>
            <pc:sldMk cId="4142525874" sldId="431"/>
            <ac:spMk id="7" creationId="{98E15D04-253F-94BF-AEC4-E6E94B742397}"/>
          </ac:spMkLst>
        </pc:spChg>
        <pc:spChg chg="add mod ord">
          <ac:chgData name="Hana Kruczková" userId="ef6a5fe5-b24b-406a-bfc2-280760008747" providerId="ADAL" clId="{60D33E0C-2DF9-4F13-BFCB-1810DC41A8E1}" dt="2026-07-17T08:04:36.485" v="1277" actId="20577"/>
          <ac:spMkLst>
            <pc:docMk/>
            <pc:sldMk cId="4142525874" sldId="431"/>
            <ac:spMk id="8" creationId="{CC1C8136-7DC3-26D1-CAF8-E81FE177D69C}"/>
          </ac:spMkLst>
        </pc:spChg>
        <pc:spChg chg="add mod ord">
          <ac:chgData name="Hana Kruczková" userId="ef6a5fe5-b24b-406a-bfc2-280760008747" providerId="ADAL" clId="{60D33E0C-2DF9-4F13-BFCB-1810DC41A8E1}" dt="2026-07-17T08:04:04.620" v="1267" actId="20577"/>
          <ac:spMkLst>
            <pc:docMk/>
            <pc:sldMk cId="4142525874" sldId="431"/>
            <ac:spMk id="9" creationId="{F0FBA4BE-FA13-155C-F4E0-B131D15918FB}"/>
          </ac:spMkLst>
        </pc:spChg>
        <pc:spChg chg="add mod ord">
          <ac:chgData name="Hana Kruczková" userId="ef6a5fe5-b24b-406a-bfc2-280760008747" providerId="ADAL" clId="{60D33E0C-2DF9-4F13-BFCB-1810DC41A8E1}" dt="2026-07-17T08:04:00.116" v="1252" actId="20577"/>
          <ac:spMkLst>
            <pc:docMk/>
            <pc:sldMk cId="4142525874" sldId="431"/>
            <ac:spMk id="10" creationId="{2A1657B8-1090-0AB2-7A45-5A4F479ED36C}"/>
          </ac:spMkLst>
        </pc:spChg>
      </pc:sldChg>
      <pc:sldChg chg="addSp delSp modSp new mod modClrScheme chgLayout">
        <pc:chgData name="Hana Kruczková" userId="ef6a5fe5-b24b-406a-bfc2-280760008747" providerId="ADAL" clId="{60D33E0C-2DF9-4F13-BFCB-1810DC41A8E1}" dt="2026-07-17T09:08:10.391" v="1323"/>
        <pc:sldMkLst>
          <pc:docMk/>
          <pc:sldMk cId="2333634721" sldId="432"/>
        </pc:sldMkLst>
        <pc:spChg chg="del mod ord">
          <ac:chgData name="Hana Kruczková" userId="ef6a5fe5-b24b-406a-bfc2-280760008747" providerId="ADAL" clId="{60D33E0C-2DF9-4F13-BFCB-1810DC41A8E1}" dt="2026-07-17T09:07:21.547" v="1292" actId="700"/>
          <ac:spMkLst>
            <pc:docMk/>
            <pc:sldMk cId="2333634721" sldId="432"/>
            <ac:spMk id="2" creationId="{C2583DC1-8206-D7B7-2F77-442000525ACD}"/>
          </ac:spMkLst>
        </pc:spChg>
        <pc:spChg chg="mod ord">
          <ac:chgData name="Hana Kruczková" userId="ef6a5fe5-b24b-406a-bfc2-280760008747" providerId="ADAL" clId="{60D33E0C-2DF9-4F13-BFCB-1810DC41A8E1}" dt="2026-07-17T09:07:21.547" v="1292" actId="700"/>
          <ac:spMkLst>
            <pc:docMk/>
            <pc:sldMk cId="2333634721" sldId="432"/>
            <ac:spMk id="3" creationId="{198AE5FE-E955-29A6-C1DE-710EE92CE003}"/>
          </ac:spMkLst>
        </pc:spChg>
        <pc:spChg chg="mod ord">
          <ac:chgData name="Hana Kruczková" userId="ef6a5fe5-b24b-406a-bfc2-280760008747" providerId="ADAL" clId="{60D33E0C-2DF9-4F13-BFCB-1810DC41A8E1}" dt="2026-07-17T09:07:21.547" v="1292" actId="700"/>
          <ac:spMkLst>
            <pc:docMk/>
            <pc:sldMk cId="2333634721" sldId="432"/>
            <ac:spMk id="4" creationId="{FCC470C9-222C-D2E5-C84B-814023D686D1}"/>
          </ac:spMkLst>
        </pc:spChg>
        <pc:spChg chg="mod ord">
          <ac:chgData name="Hana Kruczková" userId="ef6a5fe5-b24b-406a-bfc2-280760008747" providerId="ADAL" clId="{60D33E0C-2DF9-4F13-BFCB-1810DC41A8E1}" dt="2026-07-17T09:07:21.547" v="1292" actId="700"/>
          <ac:spMkLst>
            <pc:docMk/>
            <pc:sldMk cId="2333634721" sldId="432"/>
            <ac:spMk id="5" creationId="{05676900-57C4-8CB9-AF0E-23D5146F27AF}"/>
          </ac:spMkLst>
        </pc:spChg>
        <pc:spChg chg="del mod ord">
          <ac:chgData name="Hana Kruczková" userId="ef6a5fe5-b24b-406a-bfc2-280760008747" providerId="ADAL" clId="{60D33E0C-2DF9-4F13-BFCB-1810DC41A8E1}" dt="2026-07-17T09:07:21.547" v="1292" actId="700"/>
          <ac:spMkLst>
            <pc:docMk/>
            <pc:sldMk cId="2333634721" sldId="432"/>
            <ac:spMk id="6" creationId="{E4F52A79-7172-BA28-B5A9-C3F4A11FC299}"/>
          </ac:spMkLst>
        </pc:spChg>
        <pc:spChg chg="del mod ord">
          <ac:chgData name="Hana Kruczková" userId="ef6a5fe5-b24b-406a-bfc2-280760008747" providerId="ADAL" clId="{60D33E0C-2DF9-4F13-BFCB-1810DC41A8E1}" dt="2026-07-17T09:07:21.547" v="1292" actId="700"/>
          <ac:spMkLst>
            <pc:docMk/>
            <pc:sldMk cId="2333634721" sldId="432"/>
            <ac:spMk id="7" creationId="{8BEF210B-39FA-ACA2-F865-8F620F476567}"/>
          </ac:spMkLst>
        </pc:spChg>
        <pc:spChg chg="del mod ord">
          <ac:chgData name="Hana Kruczková" userId="ef6a5fe5-b24b-406a-bfc2-280760008747" providerId="ADAL" clId="{60D33E0C-2DF9-4F13-BFCB-1810DC41A8E1}" dt="2026-07-17T09:07:21.547" v="1292" actId="700"/>
          <ac:spMkLst>
            <pc:docMk/>
            <pc:sldMk cId="2333634721" sldId="432"/>
            <ac:spMk id="8" creationId="{EACED978-91DD-D093-9FE3-E97ACC6F161E}"/>
          </ac:spMkLst>
        </pc:spChg>
        <pc:spChg chg="del mod ord">
          <ac:chgData name="Hana Kruczková" userId="ef6a5fe5-b24b-406a-bfc2-280760008747" providerId="ADAL" clId="{60D33E0C-2DF9-4F13-BFCB-1810DC41A8E1}" dt="2026-07-17T09:07:21.547" v="1292" actId="700"/>
          <ac:spMkLst>
            <pc:docMk/>
            <pc:sldMk cId="2333634721" sldId="432"/>
            <ac:spMk id="9" creationId="{7E317B45-805D-CB0D-5DD2-D17E195BD1EA}"/>
          </ac:spMkLst>
        </pc:spChg>
        <pc:spChg chg="add mod ord">
          <ac:chgData name="Hana Kruczková" userId="ef6a5fe5-b24b-406a-bfc2-280760008747" providerId="ADAL" clId="{60D33E0C-2DF9-4F13-BFCB-1810DC41A8E1}" dt="2026-07-17T09:07:25.809" v="1311" actId="20577"/>
          <ac:spMkLst>
            <pc:docMk/>
            <pc:sldMk cId="2333634721" sldId="432"/>
            <ac:spMk id="10" creationId="{2324BF04-4CA4-62EE-0A08-57513E4B3225}"/>
          </ac:spMkLst>
        </pc:spChg>
        <pc:spChg chg="add mod ord">
          <ac:chgData name="Hana Kruczková" userId="ef6a5fe5-b24b-406a-bfc2-280760008747" providerId="ADAL" clId="{60D33E0C-2DF9-4F13-BFCB-1810DC41A8E1}" dt="2026-07-17T09:07:57.506" v="1322"/>
          <ac:spMkLst>
            <pc:docMk/>
            <pc:sldMk cId="2333634721" sldId="432"/>
            <ac:spMk id="11" creationId="{49A4F945-F61A-6AED-54D0-52FC86B13491}"/>
          </ac:spMkLst>
        </pc:spChg>
        <pc:spChg chg="add mod ord">
          <ac:chgData name="Hana Kruczková" userId="ef6a5fe5-b24b-406a-bfc2-280760008747" providerId="ADAL" clId="{60D33E0C-2DF9-4F13-BFCB-1810DC41A8E1}" dt="2026-07-17T09:08:10.391" v="1323"/>
          <ac:spMkLst>
            <pc:docMk/>
            <pc:sldMk cId="2333634721" sldId="432"/>
            <ac:spMk id="12" creationId="{5E93516B-DA8A-CCCE-08CC-3BBE96731DA9}"/>
          </ac:spMkLst>
        </pc:spChg>
        <pc:spChg chg="add mod ord">
          <ac:chgData name="Hana Kruczková" userId="ef6a5fe5-b24b-406a-bfc2-280760008747" providerId="ADAL" clId="{60D33E0C-2DF9-4F13-BFCB-1810DC41A8E1}" dt="2026-07-17T09:07:29.931" v="1319" actId="20577"/>
          <ac:spMkLst>
            <pc:docMk/>
            <pc:sldMk cId="2333634721" sldId="432"/>
            <ac:spMk id="13" creationId="{5AEE2BE1-D7DB-3F02-2B56-C7826D33B265}"/>
          </ac:spMkLst>
        </pc:spChg>
        <pc:spChg chg="add mod ord">
          <ac:chgData name="Hana Kruczková" userId="ef6a5fe5-b24b-406a-bfc2-280760008747" providerId="ADAL" clId="{60D33E0C-2DF9-4F13-BFCB-1810DC41A8E1}" dt="2026-07-17T09:07:27.982" v="1315" actId="20577"/>
          <ac:spMkLst>
            <pc:docMk/>
            <pc:sldMk cId="2333634721" sldId="432"/>
            <ac:spMk id="14" creationId="{A7710EF1-AC9C-FD66-94DC-6300B1A77852}"/>
          </ac:spMkLst>
        </pc:spChg>
      </pc:sldChg>
      <pc:sldChg chg="addSp delSp modSp new mod">
        <pc:chgData name="Hana Kruczková" userId="ef6a5fe5-b24b-406a-bfc2-280760008747" providerId="ADAL" clId="{60D33E0C-2DF9-4F13-BFCB-1810DC41A8E1}" dt="2026-07-22T10:32:27.208" v="1384" actId="20577"/>
        <pc:sldMkLst>
          <pc:docMk/>
          <pc:sldMk cId="1432828886" sldId="433"/>
        </pc:sldMkLst>
        <pc:spChg chg="mod">
          <ac:chgData name="Hana Kruczková" userId="ef6a5fe5-b24b-406a-bfc2-280760008747" providerId="ADAL" clId="{60D33E0C-2DF9-4F13-BFCB-1810DC41A8E1}" dt="2026-07-17T09:08:32.508" v="1331" actId="20577"/>
          <ac:spMkLst>
            <pc:docMk/>
            <pc:sldMk cId="1432828886" sldId="433"/>
            <ac:spMk id="2" creationId="{2D1CA15F-E76B-4EC7-C9B1-BBE0AB5D1ACF}"/>
          </ac:spMkLst>
        </pc:spChg>
        <pc:graphicFrameChg chg="add mod">
          <ac:chgData name="Hana Kruczková" userId="ef6a5fe5-b24b-406a-bfc2-280760008747" providerId="ADAL" clId="{60D33E0C-2DF9-4F13-BFCB-1810DC41A8E1}" dt="2026-07-22T10:32:27.208" v="1384" actId="20577"/>
          <ac:graphicFrameMkLst>
            <pc:docMk/>
            <pc:sldMk cId="1432828886" sldId="433"/>
            <ac:graphicFrameMk id="6" creationId="{42A80733-D8DF-4970-4DEA-648C058EE3E6}"/>
          </ac:graphicFrameMkLst>
        </pc:graphicFrameChg>
        <pc:picChg chg="add del mod">
          <ac:chgData name="Hana Kruczková" userId="ef6a5fe5-b24b-406a-bfc2-280760008747" providerId="ADAL" clId="{60D33E0C-2DF9-4F13-BFCB-1810DC41A8E1}" dt="2026-07-22T10:32:02.704" v="1348" actId="478"/>
          <ac:picMkLst>
            <pc:docMk/>
            <pc:sldMk cId="1432828886" sldId="433"/>
            <ac:picMk id="7" creationId="{2723ADC6-7A23-14A4-4884-DF5F8C0532AD}"/>
          </ac:picMkLst>
        </pc:picChg>
        <pc:picChg chg="add del mod">
          <ac:chgData name="Hana Kruczková" userId="ef6a5fe5-b24b-406a-bfc2-280760008747" providerId="ADAL" clId="{60D33E0C-2DF9-4F13-BFCB-1810DC41A8E1}" dt="2026-07-17T09:09:56.885" v="1339" actId="478"/>
          <ac:picMkLst>
            <pc:docMk/>
            <pc:sldMk cId="1432828886" sldId="433"/>
            <ac:picMk id="1026" creationId="{ACF49AB6-15FB-37BA-CF0A-F6B6F21608A8}"/>
          </ac:picMkLst>
        </pc:picChg>
      </pc:sldChg>
      <pc:sldMasterChg chg="delSldLayout">
        <pc:chgData name="Hana Kruczková" userId="ef6a5fe5-b24b-406a-bfc2-280760008747" providerId="ADAL" clId="{60D33E0C-2DF9-4F13-BFCB-1810DC41A8E1}" dt="2026-07-16T11:20:05.721" v="1120" actId="47"/>
        <pc:sldMasterMkLst>
          <pc:docMk/>
          <pc:sldMasterMk cId="3953490958" sldId="2147483648"/>
        </pc:sldMasterMkLst>
        <pc:sldLayoutChg chg="del">
          <pc:chgData name="Hana Kruczková" userId="ef6a5fe5-b24b-406a-bfc2-280760008747" providerId="ADAL" clId="{60D33E0C-2DF9-4F13-BFCB-1810DC41A8E1}" dt="2026-07-16T11:20:05.721" v="1120" actId="47"/>
          <pc:sldLayoutMkLst>
            <pc:docMk/>
            <pc:sldMasterMk cId="3953490958" sldId="2147483648"/>
            <pc:sldLayoutMk cId="3897796851" sldId="2147483674"/>
          </pc:sldLayoutMkLst>
        </pc:sldLayoutChg>
      </pc:sldMaster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image" Target="../media/image18.jpg"/><Relationship Id="rId4" Type="http://schemas.openxmlformats.org/officeDocument/2006/relationships/image" Target="../media/image21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image" Target="../media/image18.jpg"/><Relationship Id="rId4" Type="http://schemas.openxmlformats.org/officeDocument/2006/relationships/image" Target="../media/image2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F7C668-0C4B-4A56-8084-3788E10F4F72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FFB08455-4B92-448E-87C0-3A58E11DC946}">
      <dgm:prSet phldrT="[Text]"/>
      <dgm:spPr/>
      <dgm:t>
        <a:bodyPr/>
        <a:lstStyle/>
        <a:p>
          <a:r>
            <a:rPr lang="cs-CZ" dirty="0"/>
            <a:t>Profesionalita</a:t>
          </a:r>
        </a:p>
      </dgm:t>
    </dgm:pt>
    <dgm:pt modelId="{FA190955-1457-486B-ACA1-C1E6E6C180AB}" type="parTrans" cxnId="{6C76CA0D-6486-4B02-9CA5-F106D6749DE1}">
      <dgm:prSet/>
      <dgm:spPr/>
      <dgm:t>
        <a:bodyPr/>
        <a:lstStyle/>
        <a:p>
          <a:endParaRPr lang="cs-CZ"/>
        </a:p>
      </dgm:t>
    </dgm:pt>
    <dgm:pt modelId="{3DA88D33-C246-4C54-9924-BD4524EA9784}" type="sibTrans" cxnId="{6C76CA0D-6486-4B02-9CA5-F106D6749DE1}">
      <dgm:prSet/>
      <dgm:spPr/>
      <dgm:t>
        <a:bodyPr/>
        <a:lstStyle/>
        <a:p>
          <a:endParaRPr lang="cs-CZ"/>
        </a:p>
      </dgm:t>
    </dgm:pt>
    <dgm:pt modelId="{F512B54C-9034-4DBC-B218-A59DB6A50240}">
      <dgm:prSet phldrT="[Text]"/>
      <dgm:spPr/>
      <dgm:t>
        <a:bodyPr/>
        <a:lstStyle/>
        <a:p>
          <a:r>
            <a:rPr lang="cs-CZ" dirty="0"/>
            <a:t>Rozvoj</a:t>
          </a:r>
        </a:p>
      </dgm:t>
    </dgm:pt>
    <dgm:pt modelId="{60B01BDE-0C30-46EC-9364-1FF35C1DF8B7}" type="parTrans" cxnId="{E1EA0FAE-6828-49C4-90C7-6BBF7668745D}">
      <dgm:prSet/>
      <dgm:spPr/>
      <dgm:t>
        <a:bodyPr/>
        <a:lstStyle/>
        <a:p>
          <a:endParaRPr lang="cs-CZ"/>
        </a:p>
      </dgm:t>
    </dgm:pt>
    <dgm:pt modelId="{FBE13575-CD25-4325-A335-CF6CF3F9C4E2}" type="sibTrans" cxnId="{E1EA0FAE-6828-49C4-90C7-6BBF7668745D}">
      <dgm:prSet/>
      <dgm:spPr/>
      <dgm:t>
        <a:bodyPr/>
        <a:lstStyle/>
        <a:p>
          <a:endParaRPr lang="cs-CZ"/>
        </a:p>
      </dgm:t>
    </dgm:pt>
    <dgm:pt modelId="{A13F7AAB-5F75-47C5-98AF-4EEEAA950CB1}">
      <dgm:prSet phldrT="[Text]"/>
      <dgm:spPr/>
      <dgm:t>
        <a:bodyPr/>
        <a:lstStyle/>
        <a:p>
          <a:r>
            <a:rPr lang="cs-CZ" dirty="0"/>
            <a:t>Respekt</a:t>
          </a:r>
        </a:p>
      </dgm:t>
    </dgm:pt>
    <dgm:pt modelId="{B559F899-A383-42BE-9215-C415048BAAC3}" type="parTrans" cxnId="{722ACDC2-8E11-4D5B-A533-C2C449BE959C}">
      <dgm:prSet/>
      <dgm:spPr/>
      <dgm:t>
        <a:bodyPr/>
        <a:lstStyle/>
        <a:p>
          <a:endParaRPr lang="cs-CZ"/>
        </a:p>
      </dgm:t>
    </dgm:pt>
    <dgm:pt modelId="{7B4A8D11-C30A-4712-A096-3512B740CBD4}" type="sibTrans" cxnId="{722ACDC2-8E11-4D5B-A533-C2C449BE959C}">
      <dgm:prSet/>
      <dgm:spPr/>
      <dgm:t>
        <a:bodyPr/>
        <a:lstStyle/>
        <a:p>
          <a:endParaRPr lang="cs-CZ"/>
        </a:p>
      </dgm:t>
    </dgm:pt>
    <dgm:pt modelId="{23419726-2692-40DE-9726-F005B96E6326}">
      <dgm:prSet phldrT="[Text]"/>
      <dgm:spPr/>
      <dgm:t>
        <a:bodyPr/>
        <a:lstStyle/>
        <a:p>
          <a:r>
            <a:rPr lang="cs-CZ" dirty="0"/>
            <a:t>Spolupráce</a:t>
          </a:r>
        </a:p>
      </dgm:t>
    </dgm:pt>
    <dgm:pt modelId="{4A667751-2517-4060-9A06-205E48BB1122}" type="parTrans" cxnId="{590C3569-57E9-4263-842B-8EEC103372BE}">
      <dgm:prSet/>
      <dgm:spPr/>
      <dgm:t>
        <a:bodyPr/>
        <a:lstStyle/>
        <a:p>
          <a:endParaRPr lang="cs-CZ"/>
        </a:p>
      </dgm:t>
    </dgm:pt>
    <dgm:pt modelId="{1BC28681-8284-4EF1-AAB9-DEE76562E502}" type="sibTrans" cxnId="{590C3569-57E9-4263-842B-8EEC103372BE}">
      <dgm:prSet/>
      <dgm:spPr/>
      <dgm:t>
        <a:bodyPr/>
        <a:lstStyle/>
        <a:p>
          <a:endParaRPr lang="cs-CZ"/>
        </a:p>
      </dgm:t>
    </dgm:pt>
    <dgm:pt modelId="{D2EBF397-D20E-4B9B-80CA-3F7243F812EF}" type="pres">
      <dgm:prSet presAssocID="{7CF7C668-0C4B-4A56-8084-3788E10F4F72}" presName="Name0" presStyleCnt="0">
        <dgm:presLayoutVars>
          <dgm:dir/>
          <dgm:resizeHandles val="exact"/>
        </dgm:presLayoutVars>
      </dgm:prSet>
      <dgm:spPr/>
    </dgm:pt>
    <dgm:pt modelId="{34E6ED31-3467-4282-9DA8-A4043FA780B9}" type="pres">
      <dgm:prSet presAssocID="{FFB08455-4B92-448E-87C0-3A58E11DC946}" presName="compNode" presStyleCnt="0"/>
      <dgm:spPr/>
    </dgm:pt>
    <dgm:pt modelId="{4F33CADB-2D26-44C5-82F5-4DD12F99B662}" type="pres">
      <dgm:prSet presAssocID="{FFB08455-4B92-448E-87C0-3A58E11DC946}" presName="pictRect" presStyleLbl="node1" presStyleIdx="0" presStyleCnt="4"/>
      <dgm:spPr>
        <a:blipFill>
          <a:blip xmlns:r="http://schemas.openxmlformats.org/officeDocument/2006/relationships" r:embed="rId1"/>
          <a:srcRect/>
          <a:stretch>
            <a:fillRect l="-2000" r="-2000"/>
          </a:stretch>
        </a:blipFill>
      </dgm:spPr>
      <dgm:extLst>
        <a:ext uri="{E40237B7-FDA0-4F09-8148-C483321AD2D9}">
          <dgm14:cNvPr xmlns:dgm14="http://schemas.microsoft.com/office/drawing/2010/diagram" id="0" name="" descr="Psaní rukou na klávesnici"/>
        </a:ext>
      </dgm:extLst>
    </dgm:pt>
    <dgm:pt modelId="{B5E35156-5D4D-42D2-827E-9A7CB8C1E032}" type="pres">
      <dgm:prSet presAssocID="{FFB08455-4B92-448E-87C0-3A58E11DC946}" presName="textRect" presStyleLbl="revTx" presStyleIdx="0" presStyleCnt="4">
        <dgm:presLayoutVars>
          <dgm:bulletEnabled val="1"/>
        </dgm:presLayoutVars>
      </dgm:prSet>
      <dgm:spPr/>
    </dgm:pt>
    <dgm:pt modelId="{BFDCAC45-0E9D-4B11-95EE-F62404AA02CA}" type="pres">
      <dgm:prSet presAssocID="{3DA88D33-C246-4C54-9924-BD4524EA9784}" presName="sibTrans" presStyleLbl="sibTrans2D1" presStyleIdx="0" presStyleCnt="0"/>
      <dgm:spPr/>
    </dgm:pt>
    <dgm:pt modelId="{155B2B14-31B2-4EC5-AE99-24A0F780A7AB}" type="pres">
      <dgm:prSet presAssocID="{F512B54C-9034-4DBC-B218-A59DB6A50240}" presName="compNode" presStyleCnt="0"/>
      <dgm:spPr/>
    </dgm:pt>
    <dgm:pt modelId="{1564AC17-CB77-45AD-B3E7-95B194E44FCE}" type="pres">
      <dgm:prSet presAssocID="{F512B54C-9034-4DBC-B218-A59DB6A50240}" presName="pictRect" presStyleLbl="node1" presStyleIdx="1" presStyleCnt="4"/>
      <dgm:spPr>
        <a:blipFill>
          <a:blip xmlns:r="http://schemas.openxmlformats.org/officeDocument/2006/relationships" r:embed="rId2"/>
          <a:srcRect/>
          <a:stretch>
            <a:fillRect t="-4000" b="-4000"/>
          </a:stretch>
        </a:blipFill>
      </dgm:spPr>
    </dgm:pt>
    <dgm:pt modelId="{CFF7CE59-9911-4C50-9329-CD5132CF4784}" type="pres">
      <dgm:prSet presAssocID="{F512B54C-9034-4DBC-B218-A59DB6A50240}" presName="textRect" presStyleLbl="revTx" presStyleIdx="1" presStyleCnt="4">
        <dgm:presLayoutVars>
          <dgm:bulletEnabled val="1"/>
        </dgm:presLayoutVars>
      </dgm:prSet>
      <dgm:spPr/>
    </dgm:pt>
    <dgm:pt modelId="{BD83076B-555A-4C26-BE9C-6D3C08D886ED}" type="pres">
      <dgm:prSet presAssocID="{FBE13575-CD25-4325-A335-CF6CF3F9C4E2}" presName="sibTrans" presStyleLbl="sibTrans2D1" presStyleIdx="0" presStyleCnt="0"/>
      <dgm:spPr/>
    </dgm:pt>
    <dgm:pt modelId="{EBD94B73-ADBA-4E13-BCAB-1048746D9F06}" type="pres">
      <dgm:prSet presAssocID="{A13F7AAB-5F75-47C5-98AF-4EEEAA950CB1}" presName="compNode" presStyleCnt="0"/>
      <dgm:spPr/>
    </dgm:pt>
    <dgm:pt modelId="{2CEA4829-9DD9-4680-9B32-D7EE1C5D4A69}" type="pres">
      <dgm:prSet presAssocID="{A13F7AAB-5F75-47C5-98AF-4EEEAA950CB1}" presName="pictRect" presStyleLbl="node1" presStyleIdx="2" presStyleCnt="4"/>
      <dgm:spPr>
        <a:blipFill>
          <a:blip xmlns:r="http://schemas.openxmlformats.org/officeDocument/2006/relationships" r:embed="rId3"/>
          <a:srcRect/>
          <a:stretch>
            <a:fillRect l="-11000" r="-11000"/>
          </a:stretch>
        </a:blipFill>
      </dgm:spPr>
      <dgm:extLst>
        <a:ext uri="{E40237B7-FDA0-4F09-8148-C483321AD2D9}">
          <dgm14:cNvPr xmlns:dgm14="http://schemas.microsoft.com/office/drawing/2010/diagram" id="0" name="" descr="Velké a malé ruce držící červené srdce"/>
        </a:ext>
      </dgm:extLst>
    </dgm:pt>
    <dgm:pt modelId="{CE727609-073B-4B7C-BD14-14E509E51F31}" type="pres">
      <dgm:prSet presAssocID="{A13F7AAB-5F75-47C5-98AF-4EEEAA950CB1}" presName="textRect" presStyleLbl="revTx" presStyleIdx="2" presStyleCnt="4">
        <dgm:presLayoutVars>
          <dgm:bulletEnabled val="1"/>
        </dgm:presLayoutVars>
      </dgm:prSet>
      <dgm:spPr/>
    </dgm:pt>
    <dgm:pt modelId="{EFF7E03F-75FA-4BBF-B1D9-1043888D466B}" type="pres">
      <dgm:prSet presAssocID="{7B4A8D11-C30A-4712-A096-3512B740CBD4}" presName="sibTrans" presStyleLbl="sibTrans2D1" presStyleIdx="0" presStyleCnt="0"/>
      <dgm:spPr/>
    </dgm:pt>
    <dgm:pt modelId="{A862B79F-01B3-41CB-BAFD-86D775E8FE5C}" type="pres">
      <dgm:prSet presAssocID="{23419726-2692-40DE-9726-F005B96E6326}" presName="compNode" presStyleCnt="0"/>
      <dgm:spPr/>
    </dgm:pt>
    <dgm:pt modelId="{4C2BB6FA-E36D-4D71-ADF0-4350BD0672AE}" type="pres">
      <dgm:prSet presAssocID="{23419726-2692-40DE-9726-F005B96E6326}" presName="pictRect" presStyleLbl="node1" presStyleIdx="3" presStyleCnt="4"/>
      <dgm:spPr>
        <a:blipFill>
          <a:blip xmlns:r="http://schemas.openxmlformats.org/officeDocument/2006/relationships" r:embed="rId4"/>
          <a:srcRect/>
          <a:stretch>
            <a:fillRect t="-4000" b="-4000"/>
          </a:stretch>
        </a:blipFill>
      </dgm:spPr>
    </dgm:pt>
    <dgm:pt modelId="{CC6A3788-2A91-4035-9B4F-50CDB53CA86A}" type="pres">
      <dgm:prSet presAssocID="{23419726-2692-40DE-9726-F005B96E6326}" presName="textRect" presStyleLbl="revTx" presStyleIdx="3" presStyleCnt="4">
        <dgm:presLayoutVars>
          <dgm:bulletEnabled val="1"/>
        </dgm:presLayoutVars>
      </dgm:prSet>
      <dgm:spPr/>
    </dgm:pt>
  </dgm:ptLst>
  <dgm:cxnLst>
    <dgm:cxn modelId="{6C76CA0D-6486-4B02-9CA5-F106D6749DE1}" srcId="{7CF7C668-0C4B-4A56-8084-3788E10F4F72}" destId="{FFB08455-4B92-448E-87C0-3A58E11DC946}" srcOrd="0" destOrd="0" parTransId="{FA190955-1457-486B-ACA1-C1E6E6C180AB}" sibTransId="{3DA88D33-C246-4C54-9924-BD4524EA9784}"/>
    <dgm:cxn modelId="{2C676C45-B6E6-4AFC-9B19-5726901B63EF}" type="presOf" srcId="{FBE13575-CD25-4325-A335-CF6CF3F9C4E2}" destId="{BD83076B-555A-4C26-BE9C-6D3C08D886ED}" srcOrd="0" destOrd="0" presId="urn:microsoft.com/office/officeart/2005/8/layout/pList1"/>
    <dgm:cxn modelId="{590C3569-57E9-4263-842B-8EEC103372BE}" srcId="{7CF7C668-0C4B-4A56-8084-3788E10F4F72}" destId="{23419726-2692-40DE-9726-F005B96E6326}" srcOrd="3" destOrd="0" parTransId="{4A667751-2517-4060-9A06-205E48BB1122}" sibTransId="{1BC28681-8284-4EF1-AAB9-DEE76562E502}"/>
    <dgm:cxn modelId="{0C634649-DEA3-403B-BA81-C7A3ED869BD6}" type="presOf" srcId="{FFB08455-4B92-448E-87C0-3A58E11DC946}" destId="{B5E35156-5D4D-42D2-827E-9A7CB8C1E032}" srcOrd="0" destOrd="0" presId="urn:microsoft.com/office/officeart/2005/8/layout/pList1"/>
    <dgm:cxn modelId="{EC32D572-7476-42C2-BF48-B13673AADAA9}" type="presOf" srcId="{7B4A8D11-C30A-4712-A096-3512B740CBD4}" destId="{EFF7E03F-75FA-4BBF-B1D9-1043888D466B}" srcOrd="0" destOrd="0" presId="urn:microsoft.com/office/officeart/2005/8/layout/pList1"/>
    <dgm:cxn modelId="{E1EA0FAE-6828-49C4-90C7-6BBF7668745D}" srcId="{7CF7C668-0C4B-4A56-8084-3788E10F4F72}" destId="{F512B54C-9034-4DBC-B218-A59DB6A50240}" srcOrd="1" destOrd="0" parTransId="{60B01BDE-0C30-46EC-9364-1FF35C1DF8B7}" sibTransId="{FBE13575-CD25-4325-A335-CF6CF3F9C4E2}"/>
    <dgm:cxn modelId="{5BBE13B1-4956-4017-99DD-555B7D2590F3}" type="presOf" srcId="{23419726-2692-40DE-9726-F005B96E6326}" destId="{CC6A3788-2A91-4035-9B4F-50CDB53CA86A}" srcOrd="0" destOrd="0" presId="urn:microsoft.com/office/officeart/2005/8/layout/pList1"/>
    <dgm:cxn modelId="{722ACDC2-8E11-4D5B-A533-C2C449BE959C}" srcId="{7CF7C668-0C4B-4A56-8084-3788E10F4F72}" destId="{A13F7AAB-5F75-47C5-98AF-4EEEAA950CB1}" srcOrd="2" destOrd="0" parTransId="{B559F899-A383-42BE-9215-C415048BAAC3}" sibTransId="{7B4A8D11-C30A-4712-A096-3512B740CBD4}"/>
    <dgm:cxn modelId="{2CAA7CC9-A7A8-44D1-BCCD-1715A6C62E86}" type="presOf" srcId="{A13F7AAB-5F75-47C5-98AF-4EEEAA950CB1}" destId="{CE727609-073B-4B7C-BD14-14E509E51F31}" srcOrd="0" destOrd="0" presId="urn:microsoft.com/office/officeart/2005/8/layout/pList1"/>
    <dgm:cxn modelId="{129017CD-99A6-4826-9098-6FB3B7D7BD2C}" type="presOf" srcId="{3DA88D33-C246-4C54-9924-BD4524EA9784}" destId="{BFDCAC45-0E9D-4B11-95EE-F62404AA02CA}" srcOrd="0" destOrd="0" presId="urn:microsoft.com/office/officeart/2005/8/layout/pList1"/>
    <dgm:cxn modelId="{414124D5-CE2C-47C9-99EA-C0780ACB7371}" type="presOf" srcId="{F512B54C-9034-4DBC-B218-A59DB6A50240}" destId="{CFF7CE59-9911-4C50-9329-CD5132CF4784}" srcOrd="0" destOrd="0" presId="urn:microsoft.com/office/officeart/2005/8/layout/pList1"/>
    <dgm:cxn modelId="{49403EE2-CF9B-4FB0-922A-6FD96BE4ECB2}" type="presOf" srcId="{7CF7C668-0C4B-4A56-8084-3788E10F4F72}" destId="{D2EBF397-D20E-4B9B-80CA-3F7243F812EF}" srcOrd="0" destOrd="0" presId="urn:microsoft.com/office/officeart/2005/8/layout/pList1"/>
    <dgm:cxn modelId="{4BF84651-DEF0-4583-AEF6-1A707F7ED574}" type="presParOf" srcId="{D2EBF397-D20E-4B9B-80CA-3F7243F812EF}" destId="{34E6ED31-3467-4282-9DA8-A4043FA780B9}" srcOrd="0" destOrd="0" presId="urn:microsoft.com/office/officeart/2005/8/layout/pList1"/>
    <dgm:cxn modelId="{D7295A1B-6F48-4A9D-A9F7-9FCC6AFF86C6}" type="presParOf" srcId="{34E6ED31-3467-4282-9DA8-A4043FA780B9}" destId="{4F33CADB-2D26-44C5-82F5-4DD12F99B662}" srcOrd="0" destOrd="0" presId="urn:microsoft.com/office/officeart/2005/8/layout/pList1"/>
    <dgm:cxn modelId="{D7B8A83B-908E-43BA-91A4-9D2B6F865300}" type="presParOf" srcId="{34E6ED31-3467-4282-9DA8-A4043FA780B9}" destId="{B5E35156-5D4D-42D2-827E-9A7CB8C1E032}" srcOrd="1" destOrd="0" presId="urn:microsoft.com/office/officeart/2005/8/layout/pList1"/>
    <dgm:cxn modelId="{D24C3654-0740-4D24-9FB2-9C23C91FC0FF}" type="presParOf" srcId="{D2EBF397-D20E-4B9B-80CA-3F7243F812EF}" destId="{BFDCAC45-0E9D-4B11-95EE-F62404AA02CA}" srcOrd="1" destOrd="0" presId="urn:microsoft.com/office/officeart/2005/8/layout/pList1"/>
    <dgm:cxn modelId="{F6690373-E029-48D3-BF33-AE0F23DF6BDA}" type="presParOf" srcId="{D2EBF397-D20E-4B9B-80CA-3F7243F812EF}" destId="{155B2B14-31B2-4EC5-AE99-24A0F780A7AB}" srcOrd="2" destOrd="0" presId="urn:microsoft.com/office/officeart/2005/8/layout/pList1"/>
    <dgm:cxn modelId="{DF86FB15-4B03-4943-8E62-71CADAF7D8A9}" type="presParOf" srcId="{155B2B14-31B2-4EC5-AE99-24A0F780A7AB}" destId="{1564AC17-CB77-45AD-B3E7-95B194E44FCE}" srcOrd="0" destOrd="0" presId="urn:microsoft.com/office/officeart/2005/8/layout/pList1"/>
    <dgm:cxn modelId="{3BFD3030-1AB1-431C-8938-B312EBAD3AEA}" type="presParOf" srcId="{155B2B14-31B2-4EC5-AE99-24A0F780A7AB}" destId="{CFF7CE59-9911-4C50-9329-CD5132CF4784}" srcOrd="1" destOrd="0" presId="urn:microsoft.com/office/officeart/2005/8/layout/pList1"/>
    <dgm:cxn modelId="{D75B7F2A-0FEB-49AA-A260-0753B1656D30}" type="presParOf" srcId="{D2EBF397-D20E-4B9B-80CA-3F7243F812EF}" destId="{BD83076B-555A-4C26-BE9C-6D3C08D886ED}" srcOrd="3" destOrd="0" presId="urn:microsoft.com/office/officeart/2005/8/layout/pList1"/>
    <dgm:cxn modelId="{7127D1DB-971A-4894-899D-4FABF78F7DD4}" type="presParOf" srcId="{D2EBF397-D20E-4B9B-80CA-3F7243F812EF}" destId="{EBD94B73-ADBA-4E13-BCAB-1048746D9F06}" srcOrd="4" destOrd="0" presId="urn:microsoft.com/office/officeart/2005/8/layout/pList1"/>
    <dgm:cxn modelId="{C9EFF435-2F90-41E2-95AD-938BC2674725}" type="presParOf" srcId="{EBD94B73-ADBA-4E13-BCAB-1048746D9F06}" destId="{2CEA4829-9DD9-4680-9B32-D7EE1C5D4A69}" srcOrd="0" destOrd="0" presId="urn:microsoft.com/office/officeart/2005/8/layout/pList1"/>
    <dgm:cxn modelId="{0C771A5C-B758-48DD-B7B3-ED212B25585D}" type="presParOf" srcId="{EBD94B73-ADBA-4E13-BCAB-1048746D9F06}" destId="{CE727609-073B-4B7C-BD14-14E509E51F31}" srcOrd="1" destOrd="0" presId="urn:microsoft.com/office/officeart/2005/8/layout/pList1"/>
    <dgm:cxn modelId="{E4C97ABD-4126-46DC-8212-22945AE0A0F3}" type="presParOf" srcId="{D2EBF397-D20E-4B9B-80CA-3F7243F812EF}" destId="{EFF7E03F-75FA-4BBF-B1D9-1043888D466B}" srcOrd="5" destOrd="0" presId="urn:microsoft.com/office/officeart/2005/8/layout/pList1"/>
    <dgm:cxn modelId="{F6FF3C5A-BCD6-4A35-ACF1-4DDEC121B10F}" type="presParOf" srcId="{D2EBF397-D20E-4B9B-80CA-3F7243F812EF}" destId="{A862B79F-01B3-41CB-BAFD-86D775E8FE5C}" srcOrd="6" destOrd="0" presId="urn:microsoft.com/office/officeart/2005/8/layout/pList1"/>
    <dgm:cxn modelId="{88BEE740-4F22-4656-A965-417BD9AE1817}" type="presParOf" srcId="{A862B79F-01B3-41CB-BAFD-86D775E8FE5C}" destId="{4C2BB6FA-E36D-4D71-ADF0-4350BD0672AE}" srcOrd="0" destOrd="0" presId="urn:microsoft.com/office/officeart/2005/8/layout/pList1"/>
    <dgm:cxn modelId="{804F2206-B402-4B6A-A8A1-630B8D243DDA}" type="presParOf" srcId="{A862B79F-01B3-41CB-BAFD-86D775E8FE5C}" destId="{CC6A3788-2A91-4035-9B4F-50CDB53CA86A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FC922E-E029-42E1-AAEC-5DB3179304B0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0967738D-61E3-4C0C-8134-CF2A2495C960}">
      <dgm:prSet phldrT="[Text]" custT="1"/>
      <dgm:spPr/>
      <dgm:t>
        <a:bodyPr/>
        <a:lstStyle/>
        <a:p>
          <a:pPr algn="ctr"/>
          <a:r>
            <a:rPr lang="cs-CZ" sz="1800" dirty="0"/>
            <a:t>Katedra </a:t>
          </a:r>
          <a:r>
            <a:rPr lang="cs-CZ" sz="1800" dirty="0" err="1"/>
            <a:t>arts</a:t>
          </a:r>
          <a:r>
            <a:rPr lang="cs-CZ" sz="1800" dirty="0"/>
            <a:t> managementu</a:t>
          </a:r>
          <a:endParaRPr lang="cs-CZ" sz="1800" b="1" baseline="30000" dirty="0"/>
        </a:p>
        <a:p>
          <a:pPr algn="ctr"/>
          <a:r>
            <a:rPr lang="en-GB" sz="1800" b="1" baseline="30000" dirty="0"/>
            <a:t>kam.vse.cz</a:t>
          </a:r>
          <a:endParaRPr lang="cs-CZ" sz="1800" dirty="0"/>
        </a:p>
      </dgm:t>
    </dgm:pt>
    <dgm:pt modelId="{0CEEFA61-C363-457F-8460-CD687FC3F0BE}" type="parTrans" cxnId="{A9E8850D-BE13-4C86-80FC-0BA331984826}">
      <dgm:prSet/>
      <dgm:spPr/>
      <dgm:t>
        <a:bodyPr/>
        <a:lstStyle/>
        <a:p>
          <a:pPr algn="ctr"/>
          <a:endParaRPr lang="cs-CZ" sz="1200"/>
        </a:p>
      </dgm:t>
    </dgm:pt>
    <dgm:pt modelId="{4FF3A6B3-B47A-48C4-AD08-CED274039B83}" type="sibTrans" cxnId="{A9E8850D-BE13-4C86-80FC-0BA331984826}">
      <dgm:prSet/>
      <dgm:spPr/>
      <dgm:t>
        <a:bodyPr/>
        <a:lstStyle/>
        <a:p>
          <a:pPr algn="ctr"/>
          <a:endParaRPr lang="cs-CZ" sz="1200"/>
        </a:p>
      </dgm:t>
    </dgm:pt>
    <dgm:pt modelId="{222187BA-166C-4B35-986C-D5E298E5FF5F}">
      <dgm:prSet phldrT="[Text]" custT="1"/>
      <dgm:spPr/>
      <dgm:t>
        <a:bodyPr/>
        <a:lstStyle/>
        <a:p>
          <a:pPr algn="ctr"/>
          <a:r>
            <a:rPr lang="cs-CZ" sz="1800" dirty="0"/>
            <a:t>Katedra logistiky</a:t>
          </a:r>
          <a:endParaRPr lang="cs-CZ" sz="1800" b="1" baseline="30000" dirty="0"/>
        </a:p>
        <a:p>
          <a:pPr algn="ctr"/>
          <a:r>
            <a:rPr lang="en-GB" sz="1800" b="1" baseline="30000" dirty="0"/>
            <a:t>klog.vse.cz </a:t>
          </a:r>
          <a:endParaRPr lang="cs-CZ" sz="1800" dirty="0"/>
        </a:p>
      </dgm:t>
    </dgm:pt>
    <dgm:pt modelId="{A97F3D94-709D-4CF6-A4BA-C74C7377993E}" type="parTrans" cxnId="{3AE4367D-979D-492F-B9F4-C8B6D0B4BBBE}">
      <dgm:prSet/>
      <dgm:spPr/>
      <dgm:t>
        <a:bodyPr/>
        <a:lstStyle/>
        <a:p>
          <a:pPr algn="ctr"/>
          <a:endParaRPr lang="cs-CZ" sz="1200"/>
        </a:p>
      </dgm:t>
    </dgm:pt>
    <dgm:pt modelId="{0E7EE8E0-EB3C-48B2-80EC-CC245F78C9D7}" type="sibTrans" cxnId="{3AE4367D-979D-492F-B9F4-C8B6D0B4BBBE}">
      <dgm:prSet/>
      <dgm:spPr/>
      <dgm:t>
        <a:bodyPr/>
        <a:lstStyle/>
        <a:p>
          <a:pPr algn="ctr"/>
          <a:endParaRPr lang="cs-CZ" sz="1200"/>
        </a:p>
      </dgm:t>
    </dgm:pt>
    <dgm:pt modelId="{9815508A-58AA-4A5A-BAC5-93CFC35BA255}">
      <dgm:prSet phldrT="[Text]" custT="1"/>
      <dgm:spPr/>
      <dgm:t>
        <a:bodyPr/>
        <a:lstStyle/>
        <a:p>
          <a:pPr algn="ctr"/>
          <a:r>
            <a:rPr lang="cs-CZ" sz="1800" dirty="0"/>
            <a:t>Katedra managementu</a:t>
          </a:r>
        </a:p>
        <a:p>
          <a:pPr algn="ctr"/>
          <a:r>
            <a:rPr lang="en-GB" sz="1800" b="1" baseline="30000" dirty="0"/>
            <a:t>km.vse.cz </a:t>
          </a:r>
          <a:endParaRPr lang="cs-CZ" sz="1800" dirty="0"/>
        </a:p>
      </dgm:t>
    </dgm:pt>
    <dgm:pt modelId="{B38FC149-0E8D-4989-8504-02A278D999F5}" type="parTrans" cxnId="{D1509E4E-CB74-4859-9F05-E11482F26D41}">
      <dgm:prSet/>
      <dgm:spPr/>
      <dgm:t>
        <a:bodyPr/>
        <a:lstStyle/>
        <a:p>
          <a:pPr algn="ctr"/>
          <a:endParaRPr lang="cs-CZ" sz="1200"/>
        </a:p>
      </dgm:t>
    </dgm:pt>
    <dgm:pt modelId="{04C08716-F9E1-40D6-8CE9-8F39572183F8}" type="sibTrans" cxnId="{D1509E4E-CB74-4859-9F05-E11482F26D41}">
      <dgm:prSet/>
      <dgm:spPr/>
      <dgm:t>
        <a:bodyPr/>
        <a:lstStyle/>
        <a:p>
          <a:pPr algn="ctr"/>
          <a:endParaRPr lang="cs-CZ" sz="1200"/>
        </a:p>
      </dgm:t>
    </dgm:pt>
    <dgm:pt modelId="{AAEC9427-A59B-4DBD-91E2-B1CEEFB665C9}">
      <dgm:prSet phldrT="[Text]" custT="1"/>
      <dgm:spPr/>
      <dgm:t>
        <a:bodyPr/>
        <a:lstStyle/>
        <a:p>
          <a:pPr algn="ctr"/>
          <a:r>
            <a:rPr lang="cs-CZ" sz="1800" dirty="0"/>
            <a:t>Katedra marketingu</a:t>
          </a:r>
        </a:p>
        <a:p>
          <a:pPr algn="ctr"/>
          <a:r>
            <a:rPr lang="en-GB" sz="1800" b="1" baseline="30000" dirty="0"/>
            <a:t>kmg.vse.cz </a:t>
          </a:r>
          <a:endParaRPr lang="cs-CZ" sz="1800" dirty="0"/>
        </a:p>
      </dgm:t>
    </dgm:pt>
    <dgm:pt modelId="{20050E20-9711-4047-BFCC-535D8C839A6B}" type="parTrans" cxnId="{F171C6E0-BBF3-418A-AB2E-861CFD36E4FF}">
      <dgm:prSet/>
      <dgm:spPr/>
      <dgm:t>
        <a:bodyPr/>
        <a:lstStyle/>
        <a:p>
          <a:pPr algn="ctr"/>
          <a:endParaRPr lang="cs-CZ" sz="1200"/>
        </a:p>
      </dgm:t>
    </dgm:pt>
    <dgm:pt modelId="{4005DCEA-3A22-413C-8B6C-C4BC21455C67}" type="sibTrans" cxnId="{F171C6E0-BBF3-418A-AB2E-861CFD36E4FF}">
      <dgm:prSet/>
      <dgm:spPr/>
      <dgm:t>
        <a:bodyPr/>
        <a:lstStyle/>
        <a:p>
          <a:pPr algn="ctr"/>
          <a:endParaRPr lang="cs-CZ" sz="1200"/>
        </a:p>
      </dgm:t>
    </dgm:pt>
    <dgm:pt modelId="{4DFCC400-D2FD-418E-A6D8-29C95A43BC51}">
      <dgm:prSet phldrT="[Text]" custT="1"/>
      <dgm:spPr/>
      <dgm:t>
        <a:bodyPr/>
        <a:lstStyle/>
        <a:p>
          <a:pPr algn="ctr"/>
          <a:r>
            <a:rPr lang="cs-CZ" sz="1800" dirty="0"/>
            <a:t>Katedra manažerské ekonomie</a:t>
          </a:r>
        </a:p>
        <a:p>
          <a:pPr algn="ctr"/>
          <a:r>
            <a:rPr lang="en-GB" sz="1800" b="1" baseline="30000" dirty="0"/>
            <a:t>kmae.vse.cz</a:t>
          </a:r>
          <a:endParaRPr lang="cs-CZ" sz="1800" dirty="0"/>
        </a:p>
      </dgm:t>
    </dgm:pt>
    <dgm:pt modelId="{66AF16DC-DB52-4224-A7DD-B9975C648C84}" type="parTrans" cxnId="{FD540223-28E8-4000-8850-9FDEE2452904}">
      <dgm:prSet/>
      <dgm:spPr/>
      <dgm:t>
        <a:bodyPr/>
        <a:lstStyle/>
        <a:p>
          <a:pPr algn="ctr"/>
          <a:endParaRPr lang="cs-CZ" sz="1200"/>
        </a:p>
      </dgm:t>
    </dgm:pt>
    <dgm:pt modelId="{2B2B845F-65BC-4B9E-92C9-0E7DA9FBB078}" type="sibTrans" cxnId="{FD540223-28E8-4000-8850-9FDEE2452904}">
      <dgm:prSet/>
      <dgm:spPr/>
      <dgm:t>
        <a:bodyPr/>
        <a:lstStyle/>
        <a:p>
          <a:pPr algn="ctr"/>
          <a:endParaRPr lang="cs-CZ" sz="1200"/>
        </a:p>
      </dgm:t>
    </dgm:pt>
    <dgm:pt modelId="{523B0C74-9353-4E5B-B2B4-1425FCE98E8D}">
      <dgm:prSet phldrT="[Text]" custT="1"/>
      <dgm:spPr/>
      <dgm:t>
        <a:bodyPr/>
        <a:lstStyle/>
        <a:p>
          <a:pPr algn="ctr"/>
          <a:r>
            <a:rPr lang="cs-CZ" sz="1800" dirty="0"/>
            <a:t>Katedra personalistiky</a:t>
          </a:r>
        </a:p>
        <a:p>
          <a:pPr algn="ctr"/>
          <a:r>
            <a:rPr lang="en-GB" sz="1800" b="1" baseline="30000" dirty="0"/>
            <a:t>kp.vse.cz</a:t>
          </a:r>
          <a:endParaRPr lang="cs-CZ" sz="1800" dirty="0"/>
        </a:p>
      </dgm:t>
    </dgm:pt>
    <dgm:pt modelId="{8CF2FD66-7E8E-4805-ADCB-ABC9798F4D7E}" type="parTrans" cxnId="{855EFE08-0840-4E40-8E90-AC3D5CCA1B81}">
      <dgm:prSet/>
      <dgm:spPr/>
      <dgm:t>
        <a:bodyPr/>
        <a:lstStyle/>
        <a:p>
          <a:pPr algn="ctr"/>
          <a:endParaRPr lang="cs-CZ" sz="1200"/>
        </a:p>
      </dgm:t>
    </dgm:pt>
    <dgm:pt modelId="{68D6BE44-655B-4C48-9E94-6D989BAA874E}" type="sibTrans" cxnId="{855EFE08-0840-4E40-8E90-AC3D5CCA1B81}">
      <dgm:prSet/>
      <dgm:spPr/>
      <dgm:t>
        <a:bodyPr/>
        <a:lstStyle/>
        <a:p>
          <a:pPr algn="ctr"/>
          <a:endParaRPr lang="cs-CZ" sz="1200"/>
        </a:p>
      </dgm:t>
    </dgm:pt>
    <dgm:pt modelId="{66E84E49-D81E-4CB3-B30D-6AF15756B855}">
      <dgm:prSet phldrT="[Text]" custT="1"/>
      <dgm:spPr/>
      <dgm:t>
        <a:bodyPr/>
        <a:lstStyle/>
        <a:p>
          <a:pPr algn="ctr"/>
          <a:r>
            <a:rPr lang="cs-CZ" sz="1800" dirty="0"/>
            <a:t>Katedra podnikání</a:t>
          </a:r>
        </a:p>
        <a:p>
          <a:pPr algn="ctr"/>
          <a:r>
            <a:rPr lang="en-GB" sz="1800" b="1" baseline="30000" dirty="0"/>
            <a:t>kpo.vse.cz</a:t>
          </a:r>
          <a:endParaRPr lang="cs-CZ" sz="1800" dirty="0"/>
        </a:p>
      </dgm:t>
    </dgm:pt>
    <dgm:pt modelId="{3DC97393-A307-42B3-B7D0-E68D74C937AC}" type="parTrans" cxnId="{224C07F2-D19C-4DEA-9402-B294445186F3}">
      <dgm:prSet/>
      <dgm:spPr/>
      <dgm:t>
        <a:bodyPr/>
        <a:lstStyle/>
        <a:p>
          <a:pPr algn="ctr"/>
          <a:endParaRPr lang="cs-CZ" sz="1200"/>
        </a:p>
      </dgm:t>
    </dgm:pt>
    <dgm:pt modelId="{C29D50C7-31B6-4935-869B-DD1CD06B26C3}" type="sibTrans" cxnId="{224C07F2-D19C-4DEA-9402-B294445186F3}">
      <dgm:prSet/>
      <dgm:spPr/>
      <dgm:t>
        <a:bodyPr/>
        <a:lstStyle/>
        <a:p>
          <a:pPr algn="ctr"/>
          <a:endParaRPr lang="cs-CZ" sz="1200"/>
        </a:p>
      </dgm:t>
    </dgm:pt>
    <dgm:pt modelId="{6FFECC95-DF09-4648-96BB-13E2D02D871A}">
      <dgm:prSet phldrT="[Text]" custT="1"/>
      <dgm:spPr/>
      <dgm:t>
        <a:bodyPr/>
        <a:lstStyle/>
        <a:p>
          <a:pPr algn="ctr"/>
          <a:r>
            <a:rPr lang="cs-CZ" sz="1800" dirty="0"/>
            <a:t>Katedra strategie</a:t>
          </a:r>
        </a:p>
        <a:p>
          <a:pPr algn="ctr"/>
          <a:r>
            <a:rPr lang="en-GB" sz="1800" b="1" baseline="30000" dirty="0"/>
            <a:t>ksg.vse.cz </a:t>
          </a:r>
          <a:endParaRPr lang="cs-CZ" sz="1800" dirty="0"/>
        </a:p>
      </dgm:t>
    </dgm:pt>
    <dgm:pt modelId="{6D6BCB3F-6280-4EA8-803B-6F8410F9634E}" type="parTrans" cxnId="{42D4ABD0-6106-4B9F-8201-3B501FFA03A5}">
      <dgm:prSet/>
      <dgm:spPr/>
      <dgm:t>
        <a:bodyPr/>
        <a:lstStyle/>
        <a:p>
          <a:pPr algn="ctr"/>
          <a:endParaRPr lang="cs-CZ" sz="1200"/>
        </a:p>
      </dgm:t>
    </dgm:pt>
    <dgm:pt modelId="{8F4E297A-50D8-434C-A923-91C03B73DD98}" type="sibTrans" cxnId="{42D4ABD0-6106-4B9F-8201-3B501FFA03A5}">
      <dgm:prSet/>
      <dgm:spPr/>
      <dgm:t>
        <a:bodyPr/>
        <a:lstStyle/>
        <a:p>
          <a:pPr algn="ctr"/>
          <a:endParaRPr lang="cs-CZ" sz="1200"/>
        </a:p>
      </dgm:t>
    </dgm:pt>
    <dgm:pt modelId="{03F5A714-A22F-4D9A-9154-83FAA0508702}">
      <dgm:prSet phldrT="[Text]" custT="1"/>
      <dgm:spPr/>
      <dgm:t>
        <a:bodyPr/>
        <a:lstStyle/>
        <a:p>
          <a:pPr algn="ctr"/>
          <a:r>
            <a:rPr lang="cs-CZ" sz="1800" dirty="0"/>
            <a:t>Katedra manažerské psychologie a sociologie</a:t>
          </a:r>
        </a:p>
        <a:p>
          <a:pPr algn="ctr"/>
          <a:r>
            <a:rPr lang="en-GB" sz="1800" b="1" baseline="30000" dirty="0"/>
            <a:t>kmps.vse.cz </a:t>
          </a:r>
          <a:endParaRPr lang="cs-CZ" sz="1800" dirty="0"/>
        </a:p>
      </dgm:t>
    </dgm:pt>
    <dgm:pt modelId="{E9DED95E-1AB2-4BEE-84AB-FDCEC473015B}" type="parTrans" cxnId="{607AE373-CCED-43C5-887C-44DED66E93A2}">
      <dgm:prSet/>
      <dgm:spPr/>
      <dgm:t>
        <a:bodyPr/>
        <a:lstStyle/>
        <a:p>
          <a:pPr algn="ctr"/>
          <a:endParaRPr lang="cs-CZ" sz="1200"/>
        </a:p>
      </dgm:t>
    </dgm:pt>
    <dgm:pt modelId="{52D70871-F573-4B01-B606-CFD8B4D319FC}" type="sibTrans" cxnId="{607AE373-CCED-43C5-887C-44DED66E93A2}">
      <dgm:prSet/>
      <dgm:spPr/>
      <dgm:t>
        <a:bodyPr/>
        <a:lstStyle/>
        <a:p>
          <a:pPr algn="ctr"/>
          <a:endParaRPr lang="cs-CZ" sz="1200"/>
        </a:p>
      </dgm:t>
    </dgm:pt>
    <dgm:pt modelId="{9251C669-4DDE-476B-A5E4-993C57472D89}" type="pres">
      <dgm:prSet presAssocID="{0CFC922E-E029-42E1-AAEC-5DB3179304B0}" presName="diagram" presStyleCnt="0">
        <dgm:presLayoutVars>
          <dgm:dir/>
          <dgm:resizeHandles val="exact"/>
        </dgm:presLayoutVars>
      </dgm:prSet>
      <dgm:spPr/>
    </dgm:pt>
    <dgm:pt modelId="{72523387-3138-42A0-A044-02BFED343A69}" type="pres">
      <dgm:prSet presAssocID="{0967738D-61E3-4C0C-8134-CF2A2495C960}" presName="node" presStyleLbl="node1" presStyleIdx="0" presStyleCnt="9">
        <dgm:presLayoutVars>
          <dgm:bulletEnabled val="1"/>
        </dgm:presLayoutVars>
      </dgm:prSet>
      <dgm:spPr/>
    </dgm:pt>
    <dgm:pt modelId="{2319D9E4-5D04-4C13-A3D2-19D5127BF7DC}" type="pres">
      <dgm:prSet presAssocID="{4FF3A6B3-B47A-48C4-AD08-CED274039B83}" presName="sibTrans" presStyleCnt="0"/>
      <dgm:spPr/>
    </dgm:pt>
    <dgm:pt modelId="{55288CF1-4E16-45E0-8EEA-D4C69AEA4A90}" type="pres">
      <dgm:prSet presAssocID="{222187BA-166C-4B35-986C-D5E298E5FF5F}" presName="node" presStyleLbl="node1" presStyleIdx="1" presStyleCnt="9">
        <dgm:presLayoutVars>
          <dgm:bulletEnabled val="1"/>
        </dgm:presLayoutVars>
      </dgm:prSet>
      <dgm:spPr/>
    </dgm:pt>
    <dgm:pt modelId="{2A3E1EE1-7FA9-4D97-B50E-C069CC7AD93F}" type="pres">
      <dgm:prSet presAssocID="{0E7EE8E0-EB3C-48B2-80EC-CC245F78C9D7}" presName="sibTrans" presStyleCnt="0"/>
      <dgm:spPr/>
    </dgm:pt>
    <dgm:pt modelId="{694523FE-1D87-49A5-A075-151A2C01D101}" type="pres">
      <dgm:prSet presAssocID="{9815508A-58AA-4A5A-BAC5-93CFC35BA255}" presName="node" presStyleLbl="node1" presStyleIdx="2" presStyleCnt="9">
        <dgm:presLayoutVars>
          <dgm:bulletEnabled val="1"/>
        </dgm:presLayoutVars>
      </dgm:prSet>
      <dgm:spPr/>
    </dgm:pt>
    <dgm:pt modelId="{42145992-45D7-4C66-B36D-062C0C6ED6E4}" type="pres">
      <dgm:prSet presAssocID="{04C08716-F9E1-40D6-8CE9-8F39572183F8}" presName="sibTrans" presStyleCnt="0"/>
      <dgm:spPr/>
    </dgm:pt>
    <dgm:pt modelId="{0CFF3802-EE1A-4FB5-BDEB-001F6307C2EE}" type="pres">
      <dgm:prSet presAssocID="{AAEC9427-A59B-4DBD-91E2-B1CEEFB665C9}" presName="node" presStyleLbl="node1" presStyleIdx="3" presStyleCnt="9">
        <dgm:presLayoutVars>
          <dgm:bulletEnabled val="1"/>
        </dgm:presLayoutVars>
      </dgm:prSet>
      <dgm:spPr/>
    </dgm:pt>
    <dgm:pt modelId="{37BE43F8-92F3-489C-A4C3-4C46F77BFFB8}" type="pres">
      <dgm:prSet presAssocID="{4005DCEA-3A22-413C-8B6C-C4BC21455C67}" presName="sibTrans" presStyleCnt="0"/>
      <dgm:spPr/>
    </dgm:pt>
    <dgm:pt modelId="{4DB0172E-F206-47A3-85F3-C9EE5CDEEBA2}" type="pres">
      <dgm:prSet presAssocID="{4DFCC400-D2FD-418E-A6D8-29C95A43BC51}" presName="node" presStyleLbl="node1" presStyleIdx="4" presStyleCnt="9">
        <dgm:presLayoutVars>
          <dgm:bulletEnabled val="1"/>
        </dgm:presLayoutVars>
      </dgm:prSet>
      <dgm:spPr/>
    </dgm:pt>
    <dgm:pt modelId="{A872872C-283A-430F-B8B1-FF58B3ADD528}" type="pres">
      <dgm:prSet presAssocID="{2B2B845F-65BC-4B9E-92C9-0E7DA9FBB078}" presName="sibTrans" presStyleCnt="0"/>
      <dgm:spPr/>
    </dgm:pt>
    <dgm:pt modelId="{943C28A0-164A-4871-86A4-3C12746DCA65}" type="pres">
      <dgm:prSet presAssocID="{03F5A714-A22F-4D9A-9154-83FAA0508702}" presName="node" presStyleLbl="node1" presStyleIdx="5" presStyleCnt="9">
        <dgm:presLayoutVars>
          <dgm:bulletEnabled val="1"/>
        </dgm:presLayoutVars>
      </dgm:prSet>
      <dgm:spPr/>
    </dgm:pt>
    <dgm:pt modelId="{627C2549-6972-4983-9F56-5C0DB52BF246}" type="pres">
      <dgm:prSet presAssocID="{52D70871-F573-4B01-B606-CFD8B4D319FC}" presName="sibTrans" presStyleCnt="0"/>
      <dgm:spPr/>
    </dgm:pt>
    <dgm:pt modelId="{A10C2670-E326-46C2-AE7E-2E9FA29990B9}" type="pres">
      <dgm:prSet presAssocID="{523B0C74-9353-4E5B-B2B4-1425FCE98E8D}" presName="node" presStyleLbl="node1" presStyleIdx="6" presStyleCnt="9">
        <dgm:presLayoutVars>
          <dgm:bulletEnabled val="1"/>
        </dgm:presLayoutVars>
      </dgm:prSet>
      <dgm:spPr/>
    </dgm:pt>
    <dgm:pt modelId="{A6FC1189-08E2-4A1B-A78D-E2FF9D8E3E12}" type="pres">
      <dgm:prSet presAssocID="{68D6BE44-655B-4C48-9E94-6D989BAA874E}" presName="sibTrans" presStyleCnt="0"/>
      <dgm:spPr/>
    </dgm:pt>
    <dgm:pt modelId="{C345F8A8-E5AA-4963-853C-D5788AC129FE}" type="pres">
      <dgm:prSet presAssocID="{66E84E49-D81E-4CB3-B30D-6AF15756B855}" presName="node" presStyleLbl="node1" presStyleIdx="7" presStyleCnt="9">
        <dgm:presLayoutVars>
          <dgm:bulletEnabled val="1"/>
        </dgm:presLayoutVars>
      </dgm:prSet>
      <dgm:spPr/>
    </dgm:pt>
    <dgm:pt modelId="{CB24B9F8-B095-44C4-8121-8115073782F1}" type="pres">
      <dgm:prSet presAssocID="{C29D50C7-31B6-4935-869B-DD1CD06B26C3}" presName="sibTrans" presStyleCnt="0"/>
      <dgm:spPr/>
    </dgm:pt>
    <dgm:pt modelId="{B5BE5E68-E9C8-4F3A-BB80-867D2FFCC01B}" type="pres">
      <dgm:prSet presAssocID="{6FFECC95-DF09-4648-96BB-13E2D02D871A}" presName="node" presStyleLbl="node1" presStyleIdx="8" presStyleCnt="9">
        <dgm:presLayoutVars>
          <dgm:bulletEnabled val="1"/>
        </dgm:presLayoutVars>
      </dgm:prSet>
      <dgm:spPr/>
    </dgm:pt>
  </dgm:ptLst>
  <dgm:cxnLst>
    <dgm:cxn modelId="{41E29A06-13B7-48D7-9F36-B34B5EEAB44B}" type="presOf" srcId="{0CFC922E-E029-42E1-AAEC-5DB3179304B0}" destId="{9251C669-4DDE-476B-A5E4-993C57472D89}" srcOrd="0" destOrd="0" presId="urn:microsoft.com/office/officeart/2005/8/layout/default"/>
    <dgm:cxn modelId="{855EFE08-0840-4E40-8E90-AC3D5CCA1B81}" srcId="{0CFC922E-E029-42E1-AAEC-5DB3179304B0}" destId="{523B0C74-9353-4E5B-B2B4-1425FCE98E8D}" srcOrd="6" destOrd="0" parTransId="{8CF2FD66-7E8E-4805-ADCB-ABC9798F4D7E}" sibTransId="{68D6BE44-655B-4C48-9E94-6D989BAA874E}"/>
    <dgm:cxn modelId="{A9E8850D-BE13-4C86-80FC-0BA331984826}" srcId="{0CFC922E-E029-42E1-AAEC-5DB3179304B0}" destId="{0967738D-61E3-4C0C-8134-CF2A2495C960}" srcOrd="0" destOrd="0" parTransId="{0CEEFA61-C363-457F-8460-CD687FC3F0BE}" sibTransId="{4FF3A6B3-B47A-48C4-AD08-CED274039B83}"/>
    <dgm:cxn modelId="{1682171F-E907-4454-AB61-F4528A4AEBD1}" type="presOf" srcId="{222187BA-166C-4B35-986C-D5E298E5FF5F}" destId="{55288CF1-4E16-45E0-8EEA-D4C69AEA4A90}" srcOrd="0" destOrd="0" presId="urn:microsoft.com/office/officeart/2005/8/layout/default"/>
    <dgm:cxn modelId="{FD540223-28E8-4000-8850-9FDEE2452904}" srcId="{0CFC922E-E029-42E1-AAEC-5DB3179304B0}" destId="{4DFCC400-D2FD-418E-A6D8-29C95A43BC51}" srcOrd="4" destOrd="0" parTransId="{66AF16DC-DB52-4224-A7DD-B9975C648C84}" sibTransId="{2B2B845F-65BC-4B9E-92C9-0E7DA9FBB078}"/>
    <dgm:cxn modelId="{F01A523F-1579-423B-AF5C-30458E14682C}" type="presOf" srcId="{66E84E49-D81E-4CB3-B30D-6AF15756B855}" destId="{C345F8A8-E5AA-4963-853C-D5788AC129FE}" srcOrd="0" destOrd="0" presId="urn:microsoft.com/office/officeart/2005/8/layout/default"/>
    <dgm:cxn modelId="{D1509E4E-CB74-4859-9F05-E11482F26D41}" srcId="{0CFC922E-E029-42E1-AAEC-5DB3179304B0}" destId="{9815508A-58AA-4A5A-BAC5-93CFC35BA255}" srcOrd="2" destOrd="0" parTransId="{B38FC149-0E8D-4989-8504-02A278D999F5}" sibTransId="{04C08716-F9E1-40D6-8CE9-8F39572183F8}"/>
    <dgm:cxn modelId="{43C4686F-CC4C-4D9C-A4BE-890368EA3750}" type="presOf" srcId="{6FFECC95-DF09-4648-96BB-13E2D02D871A}" destId="{B5BE5E68-E9C8-4F3A-BB80-867D2FFCC01B}" srcOrd="0" destOrd="0" presId="urn:microsoft.com/office/officeart/2005/8/layout/default"/>
    <dgm:cxn modelId="{607AE373-CCED-43C5-887C-44DED66E93A2}" srcId="{0CFC922E-E029-42E1-AAEC-5DB3179304B0}" destId="{03F5A714-A22F-4D9A-9154-83FAA0508702}" srcOrd="5" destOrd="0" parTransId="{E9DED95E-1AB2-4BEE-84AB-FDCEC473015B}" sibTransId="{52D70871-F573-4B01-B606-CFD8B4D319FC}"/>
    <dgm:cxn modelId="{3AE4367D-979D-492F-B9F4-C8B6D0B4BBBE}" srcId="{0CFC922E-E029-42E1-AAEC-5DB3179304B0}" destId="{222187BA-166C-4B35-986C-D5E298E5FF5F}" srcOrd="1" destOrd="0" parTransId="{A97F3D94-709D-4CF6-A4BA-C74C7377993E}" sibTransId="{0E7EE8E0-EB3C-48B2-80EC-CC245F78C9D7}"/>
    <dgm:cxn modelId="{5E4C0B80-ED35-43D2-AF5A-0F0D6AC08175}" type="presOf" srcId="{523B0C74-9353-4E5B-B2B4-1425FCE98E8D}" destId="{A10C2670-E326-46C2-AE7E-2E9FA29990B9}" srcOrd="0" destOrd="0" presId="urn:microsoft.com/office/officeart/2005/8/layout/default"/>
    <dgm:cxn modelId="{CDC43792-6CC7-4216-AAC4-33F03B7B299D}" type="presOf" srcId="{4DFCC400-D2FD-418E-A6D8-29C95A43BC51}" destId="{4DB0172E-F206-47A3-85F3-C9EE5CDEEBA2}" srcOrd="0" destOrd="0" presId="urn:microsoft.com/office/officeart/2005/8/layout/default"/>
    <dgm:cxn modelId="{C62B209C-3002-49BA-A589-E219FFC4D0C3}" type="presOf" srcId="{AAEC9427-A59B-4DBD-91E2-B1CEEFB665C9}" destId="{0CFF3802-EE1A-4FB5-BDEB-001F6307C2EE}" srcOrd="0" destOrd="0" presId="urn:microsoft.com/office/officeart/2005/8/layout/default"/>
    <dgm:cxn modelId="{5FABF2B9-746D-418D-8C4B-877BD16C0496}" type="presOf" srcId="{9815508A-58AA-4A5A-BAC5-93CFC35BA255}" destId="{694523FE-1D87-49A5-A075-151A2C01D101}" srcOrd="0" destOrd="0" presId="urn:microsoft.com/office/officeart/2005/8/layout/default"/>
    <dgm:cxn modelId="{FF86F4BC-DFAB-45E3-B098-1F8D2A4FE265}" type="presOf" srcId="{0967738D-61E3-4C0C-8134-CF2A2495C960}" destId="{72523387-3138-42A0-A044-02BFED343A69}" srcOrd="0" destOrd="0" presId="urn:microsoft.com/office/officeart/2005/8/layout/default"/>
    <dgm:cxn modelId="{42D4ABD0-6106-4B9F-8201-3B501FFA03A5}" srcId="{0CFC922E-E029-42E1-AAEC-5DB3179304B0}" destId="{6FFECC95-DF09-4648-96BB-13E2D02D871A}" srcOrd="8" destOrd="0" parTransId="{6D6BCB3F-6280-4EA8-803B-6F8410F9634E}" sibTransId="{8F4E297A-50D8-434C-A923-91C03B73DD98}"/>
    <dgm:cxn modelId="{F171C6E0-BBF3-418A-AB2E-861CFD36E4FF}" srcId="{0CFC922E-E029-42E1-AAEC-5DB3179304B0}" destId="{AAEC9427-A59B-4DBD-91E2-B1CEEFB665C9}" srcOrd="3" destOrd="0" parTransId="{20050E20-9711-4047-BFCC-535D8C839A6B}" sibTransId="{4005DCEA-3A22-413C-8B6C-C4BC21455C67}"/>
    <dgm:cxn modelId="{224C07F2-D19C-4DEA-9402-B294445186F3}" srcId="{0CFC922E-E029-42E1-AAEC-5DB3179304B0}" destId="{66E84E49-D81E-4CB3-B30D-6AF15756B855}" srcOrd="7" destOrd="0" parTransId="{3DC97393-A307-42B3-B7D0-E68D74C937AC}" sibTransId="{C29D50C7-31B6-4935-869B-DD1CD06B26C3}"/>
    <dgm:cxn modelId="{18E6EBF3-597E-4537-9968-D0CC09EF365E}" type="presOf" srcId="{03F5A714-A22F-4D9A-9154-83FAA0508702}" destId="{943C28A0-164A-4871-86A4-3C12746DCA65}" srcOrd="0" destOrd="0" presId="urn:microsoft.com/office/officeart/2005/8/layout/default"/>
    <dgm:cxn modelId="{7EE2B844-1504-416C-AD0F-EBC70FFCA16A}" type="presParOf" srcId="{9251C669-4DDE-476B-A5E4-993C57472D89}" destId="{72523387-3138-42A0-A044-02BFED343A69}" srcOrd="0" destOrd="0" presId="urn:microsoft.com/office/officeart/2005/8/layout/default"/>
    <dgm:cxn modelId="{6694DEFA-F3D0-425C-B5D7-362360592BB8}" type="presParOf" srcId="{9251C669-4DDE-476B-A5E4-993C57472D89}" destId="{2319D9E4-5D04-4C13-A3D2-19D5127BF7DC}" srcOrd="1" destOrd="0" presId="urn:microsoft.com/office/officeart/2005/8/layout/default"/>
    <dgm:cxn modelId="{E21B9DE9-3578-4093-BF09-E153C657FA34}" type="presParOf" srcId="{9251C669-4DDE-476B-A5E4-993C57472D89}" destId="{55288CF1-4E16-45E0-8EEA-D4C69AEA4A90}" srcOrd="2" destOrd="0" presId="urn:microsoft.com/office/officeart/2005/8/layout/default"/>
    <dgm:cxn modelId="{B9A05B5C-F1FE-4C79-A8CE-9382B40E1841}" type="presParOf" srcId="{9251C669-4DDE-476B-A5E4-993C57472D89}" destId="{2A3E1EE1-7FA9-4D97-B50E-C069CC7AD93F}" srcOrd="3" destOrd="0" presId="urn:microsoft.com/office/officeart/2005/8/layout/default"/>
    <dgm:cxn modelId="{32E77F38-34B1-4F3C-9DC7-B5166AD31202}" type="presParOf" srcId="{9251C669-4DDE-476B-A5E4-993C57472D89}" destId="{694523FE-1D87-49A5-A075-151A2C01D101}" srcOrd="4" destOrd="0" presId="urn:microsoft.com/office/officeart/2005/8/layout/default"/>
    <dgm:cxn modelId="{570E5888-F750-430E-A859-A6A320FFE919}" type="presParOf" srcId="{9251C669-4DDE-476B-A5E4-993C57472D89}" destId="{42145992-45D7-4C66-B36D-062C0C6ED6E4}" srcOrd="5" destOrd="0" presId="urn:microsoft.com/office/officeart/2005/8/layout/default"/>
    <dgm:cxn modelId="{621C5EA2-1045-4926-9659-D6606FBCDA4D}" type="presParOf" srcId="{9251C669-4DDE-476B-A5E4-993C57472D89}" destId="{0CFF3802-EE1A-4FB5-BDEB-001F6307C2EE}" srcOrd="6" destOrd="0" presId="urn:microsoft.com/office/officeart/2005/8/layout/default"/>
    <dgm:cxn modelId="{7E17DA97-955E-4688-826A-A992EC2CCE74}" type="presParOf" srcId="{9251C669-4DDE-476B-A5E4-993C57472D89}" destId="{37BE43F8-92F3-489C-A4C3-4C46F77BFFB8}" srcOrd="7" destOrd="0" presId="urn:microsoft.com/office/officeart/2005/8/layout/default"/>
    <dgm:cxn modelId="{766DDA27-47FD-4ABE-A350-DEBB7216BE0C}" type="presParOf" srcId="{9251C669-4DDE-476B-A5E4-993C57472D89}" destId="{4DB0172E-F206-47A3-85F3-C9EE5CDEEBA2}" srcOrd="8" destOrd="0" presId="urn:microsoft.com/office/officeart/2005/8/layout/default"/>
    <dgm:cxn modelId="{E4CAAF5D-7205-453E-A4A7-53B5766CDF5D}" type="presParOf" srcId="{9251C669-4DDE-476B-A5E4-993C57472D89}" destId="{A872872C-283A-430F-B8B1-FF58B3ADD528}" srcOrd="9" destOrd="0" presId="urn:microsoft.com/office/officeart/2005/8/layout/default"/>
    <dgm:cxn modelId="{40FEBE90-9D28-418A-A39D-CB1CAEB53983}" type="presParOf" srcId="{9251C669-4DDE-476B-A5E4-993C57472D89}" destId="{943C28A0-164A-4871-86A4-3C12746DCA65}" srcOrd="10" destOrd="0" presId="urn:microsoft.com/office/officeart/2005/8/layout/default"/>
    <dgm:cxn modelId="{4E5DAB0C-C3F7-4071-8C42-E68626408FC2}" type="presParOf" srcId="{9251C669-4DDE-476B-A5E4-993C57472D89}" destId="{627C2549-6972-4983-9F56-5C0DB52BF246}" srcOrd="11" destOrd="0" presId="urn:microsoft.com/office/officeart/2005/8/layout/default"/>
    <dgm:cxn modelId="{32261BFF-43C2-48A8-95FB-598654575447}" type="presParOf" srcId="{9251C669-4DDE-476B-A5E4-993C57472D89}" destId="{A10C2670-E326-46C2-AE7E-2E9FA29990B9}" srcOrd="12" destOrd="0" presId="urn:microsoft.com/office/officeart/2005/8/layout/default"/>
    <dgm:cxn modelId="{D09AFE28-605F-4FF1-971E-04727E5E9144}" type="presParOf" srcId="{9251C669-4DDE-476B-A5E4-993C57472D89}" destId="{A6FC1189-08E2-4A1B-A78D-E2FF9D8E3E12}" srcOrd="13" destOrd="0" presId="urn:microsoft.com/office/officeart/2005/8/layout/default"/>
    <dgm:cxn modelId="{86E48445-288A-4B02-876C-969E54D42C2E}" type="presParOf" srcId="{9251C669-4DDE-476B-A5E4-993C57472D89}" destId="{C345F8A8-E5AA-4963-853C-D5788AC129FE}" srcOrd="14" destOrd="0" presId="urn:microsoft.com/office/officeart/2005/8/layout/default"/>
    <dgm:cxn modelId="{7A14F235-C6DB-4E35-BE15-176EDA9550F4}" type="presParOf" srcId="{9251C669-4DDE-476B-A5E4-993C57472D89}" destId="{CB24B9F8-B095-44C4-8121-8115073782F1}" srcOrd="15" destOrd="0" presId="urn:microsoft.com/office/officeart/2005/8/layout/default"/>
    <dgm:cxn modelId="{8E2C93A0-E348-48EC-B436-08B836B0189D}" type="presParOf" srcId="{9251C669-4DDE-476B-A5E4-993C57472D89}" destId="{B5BE5E68-E9C8-4F3A-BB80-867D2FFCC01B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33CADB-2D26-44C5-82F5-4DD12F99B662}">
      <dsp:nvSpPr>
        <dsp:cNvPr id="0" name=""/>
        <dsp:cNvSpPr/>
      </dsp:nvSpPr>
      <dsp:spPr>
        <a:xfrm>
          <a:off x="5097" y="349958"/>
          <a:ext cx="2425734" cy="1671331"/>
        </a:xfrm>
        <a:prstGeom prst="roundRect">
          <a:avLst/>
        </a:prstGeom>
        <a:blipFill>
          <a:blip xmlns:r="http://schemas.openxmlformats.org/officeDocument/2006/relationships" r:embed="rId1"/>
          <a:srcRect/>
          <a:stretch>
            <a:fillRect l="-2000" r="-2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E35156-5D4D-42D2-827E-9A7CB8C1E032}">
      <dsp:nvSpPr>
        <dsp:cNvPr id="0" name=""/>
        <dsp:cNvSpPr/>
      </dsp:nvSpPr>
      <dsp:spPr>
        <a:xfrm>
          <a:off x="5097" y="2021289"/>
          <a:ext cx="2425734" cy="8999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206248" rIns="206248" bIns="0" numCol="1" spcCol="1270" anchor="t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900" kern="1200" dirty="0"/>
            <a:t>Profesionalita</a:t>
          </a:r>
        </a:p>
      </dsp:txBody>
      <dsp:txXfrm>
        <a:off x="5097" y="2021289"/>
        <a:ext cx="2425734" cy="899947"/>
      </dsp:txXfrm>
    </dsp:sp>
    <dsp:sp modelId="{1564AC17-CB77-45AD-B3E7-95B194E44FCE}">
      <dsp:nvSpPr>
        <dsp:cNvPr id="0" name=""/>
        <dsp:cNvSpPr/>
      </dsp:nvSpPr>
      <dsp:spPr>
        <a:xfrm>
          <a:off x="2673507" y="349958"/>
          <a:ext cx="2425734" cy="1671331"/>
        </a:xfrm>
        <a:prstGeom prst="roundRect">
          <a:avLst/>
        </a:prstGeom>
        <a:blipFill>
          <a:blip xmlns:r="http://schemas.openxmlformats.org/officeDocument/2006/relationships" r:embed="rId2"/>
          <a:srcRect/>
          <a:stretch>
            <a:fillRect t="-4000" b="-4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F7CE59-9911-4C50-9329-CD5132CF4784}">
      <dsp:nvSpPr>
        <dsp:cNvPr id="0" name=""/>
        <dsp:cNvSpPr/>
      </dsp:nvSpPr>
      <dsp:spPr>
        <a:xfrm>
          <a:off x="2673507" y="2021289"/>
          <a:ext cx="2425734" cy="8999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206248" rIns="206248" bIns="0" numCol="1" spcCol="1270" anchor="t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900" kern="1200" dirty="0"/>
            <a:t>Rozvoj</a:t>
          </a:r>
        </a:p>
      </dsp:txBody>
      <dsp:txXfrm>
        <a:off x="2673507" y="2021289"/>
        <a:ext cx="2425734" cy="899947"/>
      </dsp:txXfrm>
    </dsp:sp>
    <dsp:sp modelId="{2CEA4829-9DD9-4680-9B32-D7EE1C5D4A69}">
      <dsp:nvSpPr>
        <dsp:cNvPr id="0" name=""/>
        <dsp:cNvSpPr/>
      </dsp:nvSpPr>
      <dsp:spPr>
        <a:xfrm>
          <a:off x="5341917" y="349958"/>
          <a:ext cx="2425734" cy="1671331"/>
        </a:xfrm>
        <a:prstGeom prst="roundRect">
          <a:avLst/>
        </a:prstGeom>
        <a:blipFill>
          <a:blip xmlns:r="http://schemas.openxmlformats.org/officeDocument/2006/relationships" r:embed="rId3"/>
          <a:srcRect/>
          <a:stretch>
            <a:fillRect l="-11000" r="-11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727609-073B-4B7C-BD14-14E509E51F31}">
      <dsp:nvSpPr>
        <dsp:cNvPr id="0" name=""/>
        <dsp:cNvSpPr/>
      </dsp:nvSpPr>
      <dsp:spPr>
        <a:xfrm>
          <a:off x="5341917" y="2021289"/>
          <a:ext cx="2425734" cy="8999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206248" rIns="206248" bIns="0" numCol="1" spcCol="1270" anchor="t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900" kern="1200" dirty="0"/>
            <a:t>Respekt</a:t>
          </a:r>
        </a:p>
      </dsp:txBody>
      <dsp:txXfrm>
        <a:off x="5341917" y="2021289"/>
        <a:ext cx="2425734" cy="899947"/>
      </dsp:txXfrm>
    </dsp:sp>
    <dsp:sp modelId="{4C2BB6FA-E36D-4D71-ADF0-4350BD0672AE}">
      <dsp:nvSpPr>
        <dsp:cNvPr id="0" name=""/>
        <dsp:cNvSpPr/>
      </dsp:nvSpPr>
      <dsp:spPr>
        <a:xfrm>
          <a:off x="8010327" y="349958"/>
          <a:ext cx="2425734" cy="1671331"/>
        </a:xfrm>
        <a:prstGeom prst="roundRect">
          <a:avLst/>
        </a:prstGeom>
        <a:blipFill>
          <a:blip xmlns:r="http://schemas.openxmlformats.org/officeDocument/2006/relationships" r:embed="rId4"/>
          <a:srcRect/>
          <a:stretch>
            <a:fillRect t="-4000" b="-4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6A3788-2A91-4035-9B4F-50CDB53CA86A}">
      <dsp:nvSpPr>
        <dsp:cNvPr id="0" name=""/>
        <dsp:cNvSpPr/>
      </dsp:nvSpPr>
      <dsp:spPr>
        <a:xfrm>
          <a:off x="8010327" y="2021289"/>
          <a:ext cx="2425734" cy="8999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206248" rIns="206248" bIns="0" numCol="1" spcCol="1270" anchor="t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900" kern="1200" dirty="0"/>
            <a:t>Spolupráce</a:t>
          </a:r>
        </a:p>
      </dsp:txBody>
      <dsp:txXfrm>
        <a:off x="8010327" y="2021289"/>
        <a:ext cx="2425734" cy="8999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523387-3138-42A0-A044-02BFED343A69}">
      <dsp:nvSpPr>
        <dsp:cNvPr id="0" name=""/>
        <dsp:cNvSpPr/>
      </dsp:nvSpPr>
      <dsp:spPr>
        <a:xfrm>
          <a:off x="408759" y="1837"/>
          <a:ext cx="2144917" cy="12869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 dirty="0"/>
            <a:t>Katedra </a:t>
          </a:r>
          <a:r>
            <a:rPr lang="cs-CZ" sz="1800" kern="1200" dirty="0" err="1"/>
            <a:t>arts</a:t>
          </a:r>
          <a:r>
            <a:rPr lang="cs-CZ" sz="1800" kern="1200" dirty="0"/>
            <a:t> managementu</a:t>
          </a:r>
          <a:endParaRPr lang="cs-CZ" sz="1800" b="1" kern="1200" baseline="300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baseline="30000" dirty="0"/>
            <a:t>kam.vse.cz</a:t>
          </a:r>
          <a:endParaRPr lang="cs-CZ" sz="1800" kern="1200" dirty="0"/>
        </a:p>
      </dsp:txBody>
      <dsp:txXfrm>
        <a:off x="408759" y="1837"/>
        <a:ext cx="2144917" cy="1286950"/>
      </dsp:txXfrm>
    </dsp:sp>
    <dsp:sp modelId="{55288CF1-4E16-45E0-8EEA-D4C69AEA4A90}">
      <dsp:nvSpPr>
        <dsp:cNvPr id="0" name=""/>
        <dsp:cNvSpPr/>
      </dsp:nvSpPr>
      <dsp:spPr>
        <a:xfrm>
          <a:off x="2768168" y="1837"/>
          <a:ext cx="2144917" cy="12869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 dirty="0"/>
            <a:t>Katedra logistiky</a:t>
          </a:r>
          <a:endParaRPr lang="cs-CZ" sz="1800" b="1" kern="1200" baseline="300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baseline="30000" dirty="0"/>
            <a:t>klog.vse.cz </a:t>
          </a:r>
          <a:endParaRPr lang="cs-CZ" sz="1800" kern="1200" dirty="0"/>
        </a:p>
      </dsp:txBody>
      <dsp:txXfrm>
        <a:off x="2768168" y="1837"/>
        <a:ext cx="2144917" cy="1286950"/>
      </dsp:txXfrm>
    </dsp:sp>
    <dsp:sp modelId="{694523FE-1D87-49A5-A075-151A2C01D101}">
      <dsp:nvSpPr>
        <dsp:cNvPr id="0" name=""/>
        <dsp:cNvSpPr/>
      </dsp:nvSpPr>
      <dsp:spPr>
        <a:xfrm>
          <a:off x="5127577" y="1837"/>
          <a:ext cx="2144917" cy="12869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 dirty="0"/>
            <a:t>Katedra managementu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baseline="30000" dirty="0"/>
            <a:t>km.vse.cz </a:t>
          </a:r>
          <a:endParaRPr lang="cs-CZ" sz="1800" kern="1200" dirty="0"/>
        </a:p>
      </dsp:txBody>
      <dsp:txXfrm>
        <a:off x="5127577" y="1837"/>
        <a:ext cx="2144917" cy="1286950"/>
      </dsp:txXfrm>
    </dsp:sp>
    <dsp:sp modelId="{0CFF3802-EE1A-4FB5-BDEB-001F6307C2EE}">
      <dsp:nvSpPr>
        <dsp:cNvPr id="0" name=""/>
        <dsp:cNvSpPr/>
      </dsp:nvSpPr>
      <dsp:spPr>
        <a:xfrm>
          <a:off x="7486986" y="1837"/>
          <a:ext cx="2144917" cy="12869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 dirty="0"/>
            <a:t>Katedra marketingu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baseline="30000" dirty="0"/>
            <a:t>kmg.vse.cz </a:t>
          </a:r>
          <a:endParaRPr lang="cs-CZ" sz="1800" kern="1200" dirty="0"/>
        </a:p>
      </dsp:txBody>
      <dsp:txXfrm>
        <a:off x="7486986" y="1837"/>
        <a:ext cx="2144917" cy="1286950"/>
      </dsp:txXfrm>
    </dsp:sp>
    <dsp:sp modelId="{4DB0172E-F206-47A3-85F3-C9EE5CDEEBA2}">
      <dsp:nvSpPr>
        <dsp:cNvPr id="0" name=""/>
        <dsp:cNvSpPr/>
      </dsp:nvSpPr>
      <dsp:spPr>
        <a:xfrm>
          <a:off x="408759" y="1503279"/>
          <a:ext cx="2144917" cy="12869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 dirty="0"/>
            <a:t>Katedra manažerské ekonomie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baseline="30000" dirty="0"/>
            <a:t>kmae.vse.cz</a:t>
          </a:r>
          <a:endParaRPr lang="cs-CZ" sz="1800" kern="1200" dirty="0"/>
        </a:p>
      </dsp:txBody>
      <dsp:txXfrm>
        <a:off x="408759" y="1503279"/>
        <a:ext cx="2144917" cy="1286950"/>
      </dsp:txXfrm>
    </dsp:sp>
    <dsp:sp modelId="{943C28A0-164A-4871-86A4-3C12746DCA65}">
      <dsp:nvSpPr>
        <dsp:cNvPr id="0" name=""/>
        <dsp:cNvSpPr/>
      </dsp:nvSpPr>
      <dsp:spPr>
        <a:xfrm>
          <a:off x="2768168" y="1503279"/>
          <a:ext cx="2144917" cy="12869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 dirty="0"/>
            <a:t>Katedra manažerské psychologie a sociologie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baseline="30000" dirty="0"/>
            <a:t>kmps.vse.cz </a:t>
          </a:r>
          <a:endParaRPr lang="cs-CZ" sz="1800" kern="1200" dirty="0"/>
        </a:p>
      </dsp:txBody>
      <dsp:txXfrm>
        <a:off x="2768168" y="1503279"/>
        <a:ext cx="2144917" cy="1286950"/>
      </dsp:txXfrm>
    </dsp:sp>
    <dsp:sp modelId="{A10C2670-E326-46C2-AE7E-2E9FA29990B9}">
      <dsp:nvSpPr>
        <dsp:cNvPr id="0" name=""/>
        <dsp:cNvSpPr/>
      </dsp:nvSpPr>
      <dsp:spPr>
        <a:xfrm>
          <a:off x="5127577" y="1503279"/>
          <a:ext cx="2144917" cy="12869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 dirty="0"/>
            <a:t>Katedra personalistiky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baseline="30000" dirty="0"/>
            <a:t>kp.vse.cz</a:t>
          </a:r>
          <a:endParaRPr lang="cs-CZ" sz="1800" kern="1200" dirty="0"/>
        </a:p>
      </dsp:txBody>
      <dsp:txXfrm>
        <a:off x="5127577" y="1503279"/>
        <a:ext cx="2144917" cy="1286950"/>
      </dsp:txXfrm>
    </dsp:sp>
    <dsp:sp modelId="{C345F8A8-E5AA-4963-853C-D5788AC129FE}">
      <dsp:nvSpPr>
        <dsp:cNvPr id="0" name=""/>
        <dsp:cNvSpPr/>
      </dsp:nvSpPr>
      <dsp:spPr>
        <a:xfrm>
          <a:off x="7486986" y="1503279"/>
          <a:ext cx="2144917" cy="12869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 dirty="0"/>
            <a:t>Katedra podnikání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baseline="30000" dirty="0"/>
            <a:t>kpo.vse.cz</a:t>
          </a:r>
          <a:endParaRPr lang="cs-CZ" sz="1800" kern="1200" dirty="0"/>
        </a:p>
      </dsp:txBody>
      <dsp:txXfrm>
        <a:off x="7486986" y="1503279"/>
        <a:ext cx="2144917" cy="1286950"/>
      </dsp:txXfrm>
    </dsp:sp>
    <dsp:sp modelId="{B5BE5E68-E9C8-4F3A-BB80-867D2FFCC01B}">
      <dsp:nvSpPr>
        <dsp:cNvPr id="0" name=""/>
        <dsp:cNvSpPr/>
      </dsp:nvSpPr>
      <dsp:spPr>
        <a:xfrm>
          <a:off x="3947873" y="3004721"/>
          <a:ext cx="2144917" cy="12869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 dirty="0"/>
            <a:t>Katedra strategie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baseline="30000" dirty="0"/>
            <a:t>ksg.vse.cz </a:t>
          </a:r>
          <a:endParaRPr lang="cs-CZ" sz="1800" kern="1200" dirty="0"/>
        </a:p>
      </dsp:txBody>
      <dsp:txXfrm>
        <a:off x="3947873" y="3004721"/>
        <a:ext cx="2144917" cy="12869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4E3E0EA-A6D3-EB2C-E086-0EC3E95DDEF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995A8A-0BB0-B7C2-94B8-6431C974EF4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B9C978-B643-44E3-8641-AA540653DF3F}" type="datetimeFigureOut">
              <a:rPr lang="cs-CZ" smtClean="0"/>
              <a:t>22.07.2026</a:t>
            </a:fld>
            <a:endParaRPr lang="cs-C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1D8188-E28C-A5B3-5F56-29EDD279EC8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66ECDA-E78D-FE9A-84DD-EC1070B03BD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D6C003-3923-4414-A89C-5224E5C4572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6690974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073C86-752D-48DF-AC05-33553A78ED29}" type="datetimeFigureOut">
              <a:rPr lang="cs-CZ" smtClean="0"/>
              <a:t>22.07.2026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ED3588-FCAB-48AA-974B-3FB6DAD33F0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9538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sv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jp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 (tmavý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raphic 22">
            <a:extLst>
              <a:ext uri="{FF2B5EF4-FFF2-40B4-BE49-F238E27FC236}">
                <a16:creationId xmlns:a16="http://schemas.microsoft.com/office/drawing/2014/main" id="{4E6BF4CD-BA6D-89ED-A41C-FED5D9B04A0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2410056" y="-277610"/>
            <a:ext cx="31933003" cy="410864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90546F7-520F-B7AB-31DD-CADFC8E9F3C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593889" y="603315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Gill Sans MT" panose="020B0502020104020203" pitchFamily="34" charset="-18"/>
              </a:rPr>
              <a:t>FAKULTA</a:t>
            </a:r>
          </a:p>
          <a:p>
            <a:r>
              <a:rPr lang="en-US" sz="1600" dirty="0">
                <a:solidFill>
                  <a:schemeClr val="bg1"/>
                </a:solidFill>
                <a:latin typeface="Gill Sans MT" panose="020B0502020104020203" pitchFamily="34" charset="-18"/>
              </a:rPr>
              <a:t>PODNIKOHOSPODÁŘSKÁ</a:t>
            </a:r>
            <a:endParaRPr lang="cs-CZ" sz="1600" dirty="0">
              <a:solidFill>
                <a:schemeClr val="bg1"/>
              </a:solidFill>
              <a:latin typeface="Gill Sans MT" panose="020B0502020104020203" pitchFamily="34" charset="-18"/>
            </a:endParaRP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5A9C6CE0-01B7-AC9F-5788-1F673D2700D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71794" y="644498"/>
            <a:ext cx="724881" cy="457820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D533BFCD-ECE5-CED1-67F8-A357043489F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80176" y="5841806"/>
            <a:ext cx="3816499" cy="324043"/>
          </a:xfrm>
          <a:prstGeom prst="rect">
            <a:avLst/>
          </a:prstGeom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7080F218-0BF3-4E5A-DAE8-DD5E84A8431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5805" y="4318841"/>
            <a:ext cx="6552803" cy="369332"/>
          </a:xfrm>
        </p:spPr>
        <p:txBody>
          <a:bodyPr wrap="square">
            <a:spAutoFit/>
          </a:bodyPr>
          <a:lstStyle>
            <a:lvl1pPr marL="0" indent="0">
              <a:buNone/>
              <a:defRPr sz="2000">
                <a:solidFill>
                  <a:srgbClr val="00BDFF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JMÉNO PŘÍJMENÍ</a:t>
            </a:r>
            <a:endParaRPr lang="cs-CZ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7F1C44E-FB4C-86DB-A077-CFB1402EF8B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5806" y="4941168"/>
            <a:ext cx="6552803" cy="1421928"/>
          </a:xfrm>
        </p:spPr>
        <p:txBody>
          <a:bodyPr anchor="b" anchorCtr="0">
            <a:spAutoFit/>
          </a:bodyPr>
          <a:lstStyle>
            <a:lvl1pPr marL="0" indent="0">
              <a:lnSpc>
                <a:spcPct val="90000"/>
              </a:lnSpc>
              <a:buNone/>
              <a:defRPr lang="cs-CZ" sz="4800" kern="1200" dirty="0">
                <a:solidFill>
                  <a:schemeClr val="bg1"/>
                </a:solidFill>
                <a:latin typeface="Gill Sans MT" panose="020B0502020104020203" pitchFamily="34" charset="-18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Vložte</a:t>
            </a:r>
            <a:br>
              <a:rPr lang="cs-CZ" dirty="0"/>
            </a:br>
            <a:r>
              <a:rPr lang="cs-CZ" dirty="0"/>
              <a:t>váš nadpis</a:t>
            </a:r>
          </a:p>
        </p:txBody>
      </p:sp>
    </p:spTree>
    <p:extLst>
      <p:ext uri="{BB962C8B-B14F-4D97-AF65-F5344CB8AC3E}">
        <p14:creationId xmlns:p14="http://schemas.microsoft.com/office/powerpoint/2010/main" val="7582939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ý slide (tmavý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490546F7-520F-B7AB-31DD-CADFC8E9F3C9}"/>
              </a:ext>
            </a:extLst>
          </p:cNvPr>
          <p:cNvSpPr txBox="1">
            <a:spLocks/>
          </p:cNvSpPr>
          <p:nvPr userDrawn="1"/>
        </p:nvSpPr>
        <p:spPr>
          <a:xfrm>
            <a:off x="593889" y="5666847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Gill Sans MT" panose="020B0502020104020203" pitchFamily="34" charset="-18"/>
              </a:rPr>
              <a:t>FAKULTA</a:t>
            </a:r>
          </a:p>
          <a:p>
            <a:r>
              <a:rPr lang="en-US" sz="1600" dirty="0">
                <a:solidFill>
                  <a:schemeClr val="bg1"/>
                </a:solidFill>
                <a:latin typeface="Gill Sans MT" panose="020B0502020104020203" pitchFamily="34" charset="-18"/>
              </a:rPr>
              <a:t>PODNIKOHOSPODÁŘSKÁ</a:t>
            </a:r>
            <a:endParaRPr lang="cs-CZ" sz="1600" dirty="0">
              <a:solidFill>
                <a:schemeClr val="bg1"/>
              </a:solidFill>
              <a:latin typeface="Gill Sans MT" panose="020B0502020104020203" pitchFamily="34" charset="-18"/>
            </a:endParaRP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5A9C6CE0-01B7-AC9F-5788-1F673D2700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06422" y="5708030"/>
            <a:ext cx="724881" cy="45782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33033411-77BE-0DA8-23D8-79BFF61CB7A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26630" y="58316"/>
            <a:ext cx="1265370" cy="6741368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FE83EB-F421-EBC4-FB92-BA24D899F14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5806" y="1700808"/>
            <a:ext cx="6522322" cy="369332"/>
          </a:xfrm>
        </p:spPr>
        <p:txBody>
          <a:bodyPr>
            <a:spAutoFit/>
          </a:bodyPr>
          <a:lstStyle>
            <a:lvl1pPr marL="0">
              <a:buNone/>
              <a:defRPr sz="2000">
                <a:solidFill>
                  <a:srgbClr val="00BDFF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TITULEK</a:t>
            </a:r>
            <a:endParaRPr lang="cs-CZ" dirty="0"/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7C4DC9DB-4FF0-1A7D-A4B0-EC72103FAE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5806" y="2276872"/>
            <a:ext cx="6552803" cy="757130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buNone/>
              <a:defRPr lang="cs-CZ" sz="4800" kern="1200" dirty="0">
                <a:solidFill>
                  <a:schemeClr val="bg1"/>
                </a:solidFill>
                <a:latin typeface="Gill Sans MT" panose="020B0502020104020203" pitchFamily="34" charset="-18"/>
                <a:ea typeface="+mn-ea"/>
                <a:cs typeface="+mn-cs"/>
              </a:defRPr>
            </a:lvl1pPr>
          </a:lstStyle>
          <a:p>
            <a:pPr lvl="0"/>
            <a:r>
              <a:rPr lang="en-US" dirty="0" err="1"/>
              <a:t>Předělový</a:t>
            </a:r>
            <a:r>
              <a:rPr lang="en-US" dirty="0"/>
              <a:t> slide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235261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ý slide (tmavý s číslem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490546F7-520F-B7AB-31DD-CADFC8E9F3C9}"/>
              </a:ext>
            </a:extLst>
          </p:cNvPr>
          <p:cNvSpPr txBox="1">
            <a:spLocks/>
          </p:cNvSpPr>
          <p:nvPr userDrawn="1"/>
        </p:nvSpPr>
        <p:spPr>
          <a:xfrm>
            <a:off x="593889" y="5666847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Gill Sans MT" panose="020B0502020104020203" pitchFamily="34" charset="-18"/>
              </a:rPr>
              <a:t>FAKULTA</a:t>
            </a:r>
          </a:p>
          <a:p>
            <a:r>
              <a:rPr lang="en-US" sz="1600" dirty="0">
                <a:solidFill>
                  <a:schemeClr val="bg1"/>
                </a:solidFill>
                <a:latin typeface="Gill Sans MT" panose="020B0502020104020203" pitchFamily="34" charset="-18"/>
              </a:rPr>
              <a:t>PODNIKOHOSPODÁŘSKÁ</a:t>
            </a:r>
            <a:endParaRPr lang="cs-CZ" sz="1600" dirty="0">
              <a:solidFill>
                <a:schemeClr val="bg1"/>
              </a:solidFill>
              <a:latin typeface="Gill Sans MT" panose="020B0502020104020203" pitchFamily="34" charset="-18"/>
            </a:endParaRP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5A9C6CE0-01B7-AC9F-5788-1F673D2700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1794" y="5708030"/>
            <a:ext cx="724881" cy="45782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FE83EB-F421-EBC4-FB92-BA24D899F14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5806" y="1700808"/>
            <a:ext cx="6522322" cy="369332"/>
          </a:xfrm>
        </p:spPr>
        <p:txBody>
          <a:bodyPr>
            <a:spAutoFit/>
          </a:bodyPr>
          <a:lstStyle>
            <a:lvl1pPr marL="0">
              <a:buNone/>
              <a:defRPr sz="2000">
                <a:solidFill>
                  <a:srgbClr val="00BDFF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TITULEK</a:t>
            </a:r>
            <a:endParaRPr lang="cs-CZ" dirty="0"/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7C4DC9DB-4FF0-1A7D-A4B0-EC72103FAE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5806" y="2276872"/>
            <a:ext cx="6552803" cy="1421928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buNone/>
              <a:defRPr lang="cs-CZ" sz="4800" kern="1200" dirty="0">
                <a:solidFill>
                  <a:schemeClr val="bg1"/>
                </a:solidFill>
                <a:latin typeface="Gill Sans MT" panose="020B0502020104020203" pitchFamily="34" charset="-18"/>
                <a:ea typeface="+mn-ea"/>
                <a:cs typeface="+mn-cs"/>
              </a:defRPr>
            </a:lvl1pPr>
          </a:lstStyle>
          <a:p>
            <a:pPr lvl="0"/>
            <a:r>
              <a:rPr lang="en-US" dirty="0" err="1"/>
              <a:t>Předělový</a:t>
            </a:r>
            <a:r>
              <a:rPr lang="en-US" dirty="0"/>
              <a:t> slide</a:t>
            </a:r>
            <a:br>
              <a:rPr lang="cs-CZ" dirty="0"/>
            </a:br>
            <a:r>
              <a:rPr lang="cs-CZ" dirty="0"/>
              <a:t>s číslem</a:t>
            </a:r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ABB2251A-B1F0-BF03-A2A9-DAAFA71F47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63952" y="-114552"/>
            <a:ext cx="5832723" cy="5539978"/>
          </a:xfrm>
        </p:spPr>
        <p:txBody>
          <a:bodyPr wrap="square" tIns="0" bIns="0">
            <a:spAutoFit/>
          </a:bodyPr>
          <a:lstStyle>
            <a:lvl1pPr marL="0" indent="0" algn="r">
              <a:lnSpc>
                <a:spcPct val="90000"/>
              </a:lnSpc>
              <a:buNone/>
              <a:defRPr lang="cs-CZ" sz="40000" b="0" kern="1200" spc="-3000" baseline="0" dirty="0">
                <a:solidFill>
                  <a:schemeClr val="accent2"/>
                </a:solidFill>
                <a:latin typeface="Gill Sans MT" panose="020B0502020104020203" pitchFamily="34" charset="-18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193674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ý slide (modrý)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490546F7-520F-B7AB-31DD-CADFC8E9F3C9}"/>
              </a:ext>
            </a:extLst>
          </p:cNvPr>
          <p:cNvSpPr txBox="1">
            <a:spLocks/>
          </p:cNvSpPr>
          <p:nvPr userDrawn="1"/>
        </p:nvSpPr>
        <p:spPr>
          <a:xfrm>
            <a:off x="623392" y="5666847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Gill Sans MT" panose="020B0502020104020203" pitchFamily="34" charset="-18"/>
              </a:rPr>
              <a:t>FAKULTA</a:t>
            </a:r>
          </a:p>
          <a:p>
            <a:r>
              <a:rPr lang="en-US" sz="1600" dirty="0">
                <a:solidFill>
                  <a:schemeClr val="bg1"/>
                </a:solidFill>
                <a:latin typeface="Gill Sans MT" panose="020B0502020104020203" pitchFamily="34" charset="-18"/>
              </a:rPr>
              <a:t>PODNIKOHOSPODÁŘSKÁ</a:t>
            </a:r>
            <a:endParaRPr lang="cs-CZ" sz="1600" dirty="0">
              <a:solidFill>
                <a:schemeClr val="bg1"/>
              </a:solidFill>
              <a:latin typeface="Gill Sans MT" panose="020B0502020104020203" pitchFamily="34" charset="-18"/>
            </a:endParaRP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5A9C6CE0-01B7-AC9F-5788-1F673D2700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35925" y="5708030"/>
            <a:ext cx="724881" cy="45782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8EC679DE-B72A-CD64-955C-EC2B1F3A4C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04738" y="0"/>
            <a:ext cx="1287262" cy="6858000"/>
          </a:xfrm>
          <a:prstGeom prst="rect">
            <a:avLst/>
          </a:prstGeom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E02C5A91-F475-2545-6D6F-CFE6F84005A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4073" y="1700808"/>
            <a:ext cx="6522322" cy="327025"/>
          </a:xfrm>
        </p:spPr>
        <p:txBody>
          <a:bodyPr/>
          <a:lstStyle>
            <a:lvl1pPr marL="0">
              <a:buNone/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TITULEK</a:t>
            </a:r>
            <a:endParaRPr lang="cs-CZ" dirty="0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36339FE8-BC6F-D961-6C90-056BDB03984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4073" y="2276872"/>
            <a:ext cx="6552803" cy="757130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buNone/>
              <a:defRPr lang="cs-CZ" sz="4800" kern="1200" dirty="0">
                <a:solidFill>
                  <a:schemeClr val="bg1"/>
                </a:solidFill>
                <a:latin typeface="Gill Sans MT" panose="020B0502020104020203" pitchFamily="34" charset="-18"/>
                <a:ea typeface="+mn-ea"/>
                <a:cs typeface="+mn-cs"/>
              </a:defRPr>
            </a:lvl1pPr>
          </a:lstStyle>
          <a:p>
            <a:pPr lvl="0"/>
            <a:r>
              <a:rPr lang="en-US" dirty="0" err="1"/>
              <a:t>Předělový</a:t>
            </a:r>
            <a:r>
              <a:rPr lang="en-US" dirty="0"/>
              <a:t> slide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368345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ý slide (modrý s číslem)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490546F7-520F-B7AB-31DD-CADFC8E9F3C9}"/>
              </a:ext>
            </a:extLst>
          </p:cNvPr>
          <p:cNvSpPr txBox="1">
            <a:spLocks/>
          </p:cNvSpPr>
          <p:nvPr userDrawn="1"/>
        </p:nvSpPr>
        <p:spPr>
          <a:xfrm>
            <a:off x="604644" y="5666847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Gill Sans MT" panose="020B0502020104020203" pitchFamily="34" charset="-18"/>
              </a:rPr>
              <a:t>FAKULTA</a:t>
            </a:r>
          </a:p>
          <a:p>
            <a:r>
              <a:rPr lang="en-US" sz="1600" dirty="0">
                <a:solidFill>
                  <a:schemeClr val="bg1"/>
                </a:solidFill>
                <a:latin typeface="Gill Sans MT" panose="020B0502020104020203" pitchFamily="34" charset="-18"/>
              </a:rPr>
              <a:t>PODNIKOHOSPODÁŘSKÁ</a:t>
            </a:r>
            <a:endParaRPr lang="cs-CZ" sz="1600" dirty="0">
              <a:solidFill>
                <a:schemeClr val="bg1"/>
              </a:solidFill>
              <a:latin typeface="Gill Sans MT" panose="020B0502020104020203" pitchFamily="34" charset="-18"/>
            </a:endParaRP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5A9C6CE0-01B7-AC9F-5788-1F673D2700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1794" y="5708030"/>
            <a:ext cx="724881" cy="457820"/>
          </a:xfrm>
          <a:prstGeom prst="rect">
            <a:avLst/>
          </a:prstGeom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E02C5A91-F475-2545-6D6F-CFE6F84005A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5325" y="1700808"/>
            <a:ext cx="6522322" cy="327025"/>
          </a:xfrm>
        </p:spPr>
        <p:txBody>
          <a:bodyPr/>
          <a:lstStyle>
            <a:lvl1pPr marL="0">
              <a:buNone/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TITULEK</a:t>
            </a:r>
            <a:endParaRPr lang="cs-CZ" dirty="0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36339FE8-BC6F-D961-6C90-056BDB03984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5325" y="2276872"/>
            <a:ext cx="6552803" cy="1421928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buNone/>
              <a:defRPr lang="cs-CZ" sz="4800" kern="1200" dirty="0">
                <a:solidFill>
                  <a:schemeClr val="bg1"/>
                </a:solidFill>
                <a:latin typeface="Gill Sans MT" panose="020B0502020104020203" pitchFamily="34" charset="-18"/>
                <a:ea typeface="+mn-ea"/>
                <a:cs typeface="+mn-cs"/>
              </a:defRPr>
            </a:lvl1pPr>
          </a:lstStyle>
          <a:p>
            <a:pPr lvl="0"/>
            <a:r>
              <a:rPr lang="en-US" dirty="0" err="1"/>
              <a:t>Předělový</a:t>
            </a:r>
            <a:r>
              <a:rPr lang="en-US" dirty="0"/>
              <a:t> slide</a:t>
            </a:r>
            <a:br>
              <a:rPr lang="cs-CZ" dirty="0"/>
            </a:br>
            <a:r>
              <a:rPr lang="cs-CZ" dirty="0"/>
              <a:t>s číslem</a:t>
            </a:r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5BDA6B55-CA42-F7FE-A523-53E6A3B733C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63952" y="-114552"/>
            <a:ext cx="5832723" cy="5539978"/>
          </a:xfrm>
        </p:spPr>
        <p:txBody>
          <a:bodyPr wrap="square" tIns="0" bIns="0">
            <a:spAutoFit/>
          </a:bodyPr>
          <a:lstStyle>
            <a:lvl1pPr marL="0" indent="0" algn="r">
              <a:lnSpc>
                <a:spcPct val="90000"/>
              </a:lnSpc>
              <a:buNone/>
              <a:defRPr lang="cs-CZ" sz="40000" b="0" kern="1200" spc="-3000" baseline="0" dirty="0">
                <a:solidFill>
                  <a:schemeClr val="accent1"/>
                </a:solidFill>
                <a:latin typeface="Gill Sans MT" panose="020B0502020104020203" pitchFamily="34" charset="-18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5168474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EF32FB-9ABB-05EA-E6A5-93A2D52EA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4D173-E7CF-474E-BC1F-D8ECB10B2DE6}" type="datetime1">
              <a:rPr lang="cs-CZ" smtClean="0"/>
              <a:t>22.07.2026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DF39FB-53A1-F8D5-B0AE-FE0CB83C5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FAKULTA PODNIKOHOSPODÁŘSKÁ</a:t>
            </a:r>
            <a:endParaRPr lang="cs-CZ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B922AC-6EC1-5D31-1488-FD6AD2F90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A74EB-B70E-4181-B0DB-DAE4D6CEB0AF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F4444B0A-BDC9-53DF-E359-6B38C870CB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400" y="1105913"/>
            <a:ext cx="10801351" cy="584775"/>
          </a:xfrm>
          <a:prstGeom prst="rect">
            <a:avLst/>
          </a:prstGeom>
        </p:spPr>
        <p:txBody>
          <a:bodyPr vert="horz" lIns="0" tIns="45720" rIns="0" bIns="45720" rtlCol="0" anchor="b" anchorCtr="0">
            <a:sp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00A78AD8-24AE-4D93-2E4D-194598EA65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825625"/>
            <a:ext cx="10801350" cy="41956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</p:spTree>
    <p:extLst>
      <p:ext uri="{BB962C8B-B14F-4D97-AF65-F5344CB8AC3E}">
        <p14:creationId xmlns:p14="http://schemas.microsoft.com/office/powerpoint/2010/main" val="42835672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, obsah a 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77BFBB-5B57-A77D-2761-D44D0F2397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5" y="1825625"/>
            <a:ext cx="6812458" cy="4195663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EF32FB-9ABB-05EA-E6A5-93A2D52EA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4D173-E7CF-474E-BC1F-D8ECB10B2DE6}" type="datetime1">
              <a:rPr lang="cs-CZ" smtClean="0"/>
              <a:t>22.07.2026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DF39FB-53A1-F8D5-B0AE-FE0CB83C5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FAKULTA PODNIKOHOSPODÁŘSKÁ</a:t>
            </a:r>
            <a:endParaRPr lang="cs-CZ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B922AC-6EC1-5D31-1488-FD6AD2F90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A74EB-B70E-4181-B0DB-DAE4D6CEB0AF}" type="slidenum">
              <a:rPr lang="cs-CZ" smtClean="0"/>
              <a:t>‹#›</a:t>
            </a:fld>
            <a:endParaRPr lang="cs-CZ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CFFBDBFC-64EE-6193-1AAF-3AE8D8054D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1105913"/>
            <a:ext cx="6812458" cy="584775"/>
          </a:xfrm>
          <a:prstGeom prst="rect">
            <a:avLst/>
          </a:prstGeom>
        </p:spPr>
        <p:txBody>
          <a:bodyPr vert="horz" lIns="0" tIns="45720" rIns="0" bIns="45720" rtlCol="0" anchor="b" anchorCtr="0">
            <a:spAutoFit/>
          </a:bodyPr>
          <a:lstStyle>
            <a:lvl1pPr>
              <a:defRPr>
                <a:solidFill>
                  <a:srgbClr val="00649C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9" name="Zástupný symbol obrázku 11">
            <a:extLst>
              <a:ext uri="{FF2B5EF4-FFF2-40B4-BE49-F238E27FC236}">
                <a16:creationId xmlns:a16="http://schemas.microsoft.com/office/drawing/2014/main" id="{C8D67CCE-B322-25D1-1946-DA7754ED1C7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31175" y="0"/>
            <a:ext cx="4060825" cy="6858000"/>
          </a:xfrm>
          <a:solidFill>
            <a:schemeClr val="bg1">
              <a:lumMod val="95000"/>
            </a:schemeClr>
          </a:solidFill>
        </p:spPr>
        <p:txBody>
          <a:bodyPr tIns="2628000" anchor="t"/>
          <a:lstStyle>
            <a:lvl1pPr marL="0" indent="0" algn="ctr">
              <a:buFontTx/>
              <a:buNone/>
              <a:defRPr/>
            </a:lvl1pPr>
          </a:lstStyle>
          <a:p>
            <a:r>
              <a:rPr lang="cs-CZ"/>
              <a:t>Kliknutím na ikonu přidáte obrázek.</a:t>
            </a:r>
          </a:p>
        </p:txBody>
      </p:sp>
    </p:spTree>
    <p:extLst>
      <p:ext uri="{BB962C8B-B14F-4D97-AF65-F5344CB8AC3E}">
        <p14:creationId xmlns:p14="http://schemas.microsoft.com/office/powerpoint/2010/main" val="37056936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obrázku 11">
            <a:extLst>
              <a:ext uri="{FF2B5EF4-FFF2-40B4-BE49-F238E27FC236}">
                <a16:creationId xmlns:a16="http://schemas.microsoft.com/office/drawing/2014/main" id="{C8D67CCE-B322-25D1-1946-DA7754ED1C7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 tIns="2628000" anchor="t"/>
          <a:lstStyle>
            <a:lvl1pPr marL="0" indent="0" algn="ctr">
              <a:buFontTx/>
              <a:buNone/>
              <a:defRPr/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CFFBDBFC-64EE-6193-1AAF-3AE8D8054D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7682" y="1105913"/>
            <a:ext cx="10798993" cy="584775"/>
          </a:xfrm>
          <a:prstGeom prst="rect">
            <a:avLst/>
          </a:prstGeom>
          <a:effectLst>
            <a:outerShdw blurRad="114300" dist="38100" dir="5400000" algn="t" rotWithShape="0">
              <a:prstClr val="black">
                <a:alpha val="60000"/>
              </a:prstClr>
            </a:outerShdw>
          </a:effectLst>
        </p:spPr>
        <p:txBody>
          <a:bodyPr vert="horz" wrap="square" lIns="0" tIns="45720" rIns="0" bIns="45720" rtlCol="0" anchor="b" anchorCtr="0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5225163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, obrázek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0CF65-9381-B744-00F7-96121AAF9C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1105913"/>
            <a:ext cx="10801350" cy="584775"/>
          </a:xfrm>
        </p:spPr>
        <p:txBody>
          <a:bodyPr/>
          <a:lstStyle>
            <a:lvl1pPr>
              <a:defRPr>
                <a:solidFill>
                  <a:srgbClr val="00649C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A1BD4A-989C-1470-A6EE-812CB1FCB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71BB8-F758-4F35-81E7-84648670FDB8}" type="datetime1">
              <a:rPr lang="cs-CZ" smtClean="0"/>
              <a:t>22.07.2026</a:t>
            </a:fld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403BD2-6E64-ACC3-FCBB-5227A625F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FAKULTA PODNIKOHOSPODÁŘSKÁ</a:t>
            </a:r>
            <a:endParaRPr lang="cs-CZ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C17A63-0C12-C9E4-BC17-9E2CC128A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A74EB-B70E-4181-B0DB-DAE4D6CEB0AF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10">
            <a:extLst>
              <a:ext uri="{FF2B5EF4-FFF2-40B4-BE49-F238E27FC236}">
                <a16:creationId xmlns:a16="http://schemas.microsoft.com/office/drawing/2014/main" id="{4951C1B8-7F27-2E6A-56B3-DF5C3938C93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5329" y="1866568"/>
            <a:ext cx="10801346" cy="3416382"/>
          </a:xfrm>
          <a:solidFill>
            <a:schemeClr val="bg1">
              <a:lumMod val="95000"/>
            </a:schemeClr>
          </a:solidFill>
        </p:spPr>
        <p:txBody>
          <a:bodyPr bIns="792000" anchor="ctr">
            <a:normAutofit/>
          </a:bodyPr>
          <a:lstStyle>
            <a:lvl1pPr marL="0" indent="0" algn="ctr">
              <a:buFontTx/>
              <a:buNone/>
              <a:defRPr sz="1800"/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10" name="Zástupný text 13">
            <a:extLst>
              <a:ext uri="{FF2B5EF4-FFF2-40B4-BE49-F238E27FC236}">
                <a16:creationId xmlns:a16="http://schemas.microsoft.com/office/drawing/2014/main" id="{F6BBD060-9E53-5BF8-CEB8-E81D44C6C76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5329" y="5445224"/>
            <a:ext cx="10873786" cy="369332"/>
          </a:xfrm>
        </p:spPr>
        <p:txBody>
          <a:bodyPr wrap="square" lIns="0" anchor="t">
            <a:spAutoFit/>
          </a:bodyPr>
          <a:lstStyle>
            <a:lvl1pPr marL="0" indent="0">
              <a:spcBef>
                <a:spcPts val="0"/>
              </a:spcBef>
              <a:buNone/>
              <a:defRPr sz="2000"/>
            </a:lvl1pPr>
          </a:lstStyle>
          <a:p>
            <a:pPr lvl="0"/>
            <a:r>
              <a:rPr lang="en-US" dirty="0"/>
              <a:t>Kliknutím </a:t>
            </a:r>
            <a:r>
              <a:rPr lang="en-US" dirty="0" err="1"/>
              <a:t>přidáte</a:t>
            </a:r>
            <a:r>
              <a:rPr lang="en-US" dirty="0"/>
              <a:t> text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07036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, 2 obrázky a popis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0CF65-9381-B744-00F7-96121AAF9C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1105913"/>
            <a:ext cx="10801350" cy="584775"/>
          </a:xfrm>
        </p:spPr>
        <p:txBody>
          <a:bodyPr/>
          <a:lstStyle>
            <a:lvl1pPr>
              <a:defRPr>
                <a:solidFill>
                  <a:srgbClr val="00649C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A1BD4A-989C-1470-A6EE-812CB1FCB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0E5A2-9226-47A1-839D-6C3CF0C6F08F}" type="datetime1">
              <a:rPr lang="cs-CZ" smtClean="0"/>
              <a:t>22.07.2026</a:t>
            </a:fld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403BD2-6E64-ACC3-FCBB-5227A625F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FAKULTA PODNIKOHOSPODÁŘSKÁ</a:t>
            </a:r>
            <a:endParaRPr lang="cs-CZ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C17A63-0C12-C9E4-BC17-9E2CC128A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A74EB-B70E-4181-B0DB-DAE4D6CEB0AF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10">
            <a:extLst>
              <a:ext uri="{FF2B5EF4-FFF2-40B4-BE49-F238E27FC236}">
                <a16:creationId xmlns:a16="http://schemas.microsoft.com/office/drawing/2014/main" id="{4951C1B8-7F27-2E6A-56B3-DF5C3938C93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5325" y="1866568"/>
            <a:ext cx="5295650" cy="3416382"/>
          </a:xfrm>
          <a:solidFill>
            <a:schemeClr val="bg1">
              <a:lumMod val="95000"/>
            </a:schemeClr>
          </a:solidFill>
        </p:spPr>
        <p:txBody>
          <a:bodyPr bIns="792000" anchor="ctr">
            <a:normAutofit/>
          </a:bodyPr>
          <a:lstStyle>
            <a:lvl1pPr marL="0" indent="0" algn="ctr">
              <a:buFontTx/>
              <a:buNone/>
              <a:defRPr sz="1800"/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9" name="Zástupný symbol obrázku 10">
            <a:extLst>
              <a:ext uri="{FF2B5EF4-FFF2-40B4-BE49-F238E27FC236}">
                <a16:creationId xmlns:a16="http://schemas.microsoft.com/office/drawing/2014/main" id="{4BC3CB7D-C35D-C53D-C163-481151A764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01027" y="1866567"/>
            <a:ext cx="5295648" cy="3416122"/>
          </a:xfrm>
          <a:solidFill>
            <a:schemeClr val="bg1">
              <a:lumMod val="95000"/>
            </a:schemeClr>
          </a:solidFill>
        </p:spPr>
        <p:txBody>
          <a:bodyPr bIns="792000" anchor="ctr">
            <a:normAutofit/>
          </a:bodyPr>
          <a:lstStyle>
            <a:lvl1pPr marL="0" indent="0" algn="ctr">
              <a:buFontTx/>
              <a:buNone/>
              <a:defRPr sz="1800"/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10" name="Zástupný text 13">
            <a:extLst>
              <a:ext uri="{FF2B5EF4-FFF2-40B4-BE49-F238E27FC236}">
                <a16:creationId xmlns:a16="http://schemas.microsoft.com/office/drawing/2014/main" id="{F6BBD060-9E53-5BF8-CEB8-E81D44C6C76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5329" y="5445224"/>
            <a:ext cx="5295895" cy="369332"/>
          </a:xfrm>
        </p:spPr>
        <p:txBody>
          <a:bodyPr wrap="square" lIns="0" anchor="t">
            <a:spAutoFit/>
          </a:bodyPr>
          <a:lstStyle>
            <a:lvl1pPr marL="0" indent="0">
              <a:spcBef>
                <a:spcPts val="0"/>
              </a:spcBef>
              <a:buNone/>
              <a:defRPr sz="2000"/>
            </a:lvl1pPr>
          </a:lstStyle>
          <a:p>
            <a:pPr lvl="0"/>
            <a:r>
              <a:rPr lang="en-US" dirty="0"/>
              <a:t>Kliknutím </a:t>
            </a:r>
            <a:r>
              <a:rPr lang="en-US" dirty="0" err="1"/>
              <a:t>přidáte</a:t>
            </a:r>
            <a:r>
              <a:rPr lang="en-US" dirty="0"/>
              <a:t> text</a:t>
            </a:r>
            <a:endParaRPr lang="cs-CZ" dirty="0"/>
          </a:p>
        </p:txBody>
      </p:sp>
      <p:sp>
        <p:nvSpPr>
          <p:cNvPr id="11" name="Zástupný text 13">
            <a:extLst>
              <a:ext uri="{FF2B5EF4-FFF2-40B4-BE49-F238E27FC236}">
                <a16:creationId xmlns:a16="http://schemas.microsoft.com/office/drawing/2014/main" id="{D3B89A59-0B1F-F8F7-8EC7-FECDFC605C1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89886" y="5445224"/>
            <a:ext cx="5295893" cy="369332"/>
          </a:xfrm>
        </p:spPr>
        <p:txBody>
          <a:bodyPr wrap="square" lIns="0" anchor="t">
            <a:spAutoFit/>
          </a:bodyPr>
          <a:lstStyle>
            <a:lvl1pPr marL="0" indent="0">
              <a:spcBef>
                <a:spcPts val="0"/>
              </a:spcBef>
              <a:buNone/>
              <a:defRPr sz="2000"/>
            </a:lvl1pPr>
          </a:lstStyle>
          <a:p>
            <a:pPr lvl="0"/>
            <a:r>
              <a:rPr lang="en-US" dirty="0"/>
              <a:t>Kliknutím </a:t>
            </a:r>
            <a:r>
              <a:rPr lang="en-US" dirty="0" err="1"/>
              <a:t>přidáte</a:t>
            </a:r>
            <a:r>
              <a:rPr lang="en-US" dirty="0"/>
              <a:t> text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32667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, 3 obrázky a popis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0CF65-9381-B744-00F7-96121AAF9C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209" y="1105913"/>
            <a:ext cx="10803466" cy="584775"/>
          </a:xfrm>
        </p:spPr>
        <p:txBody>
          <a:bodyPr/>
          <a:lstStyle>
            <a:lvl1pPr>
              <a:defRPr>
                <a:solidFill>
                  <a:srgbClr val="00649C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A1BD4A-989C-1470-A6EE-812CB1FCB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1C5F-3C4E-45F9-B7F8-258BC758B751}" type="datetime1">
              <a:rPr lang="cs-CZ" smtClean="0"/>
              <a:t>22.07.2026</a:t>
            </a:fld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403BD2-6E64-ACC3-FCBB-5227A625F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FAKULTA PODNIKOHOSPODÁŘSKÁ</a:t>
            </a:r>
            <a:endParaRPr lang="cs-CZ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C17A63-0C12-C9E4-BC17-9E2CC128A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A74EB-B70E-4181-B0DB-DAE4D6CEB0AF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10">
            <a:extLst>
              <a:ext uri="{FF2B5EF4-FFF2-40B4-BE49-F238E27FC236}">
                <a16:creationId xmlns:a16="http://schemas.microsoft.com/office/drawing/2014/main" id="{4951C1B8-7F27-2E6A-56B3-DF5C3938C93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3209" y="1866568"/>
            <a:ext cx="3458576" cy="3416382"/>
          </a:xfrm>
          <a:solidFill>
            <a:schemeClr val="bg1">
              <a:lumMod val="95000"/>
            </a:schemeClr>
          </a:solidFill>
        </p:spPr>
        <p:txBody>
          <a:bodyPr bIns="792000" anchor="ctr">
            <a:normAutofit/>
          </a:bodyPr>
          <a:lstStyle>
            <a:lvl1pPr marL="0" indent="0" algn="ctr">
              <a:buFontTx/>
              <a:buNone/>
              <a:defRPr sz="1800"/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10" name="Zástupný text 13">
            <a:extLst>
              <a:ext uri="{FF2B5EF4-FFF2-40B4-BE49-F238E27FC236}">
                <a16:creationId xmlns:a16="http://schemas.microsoft.com/office/drawing/2014/main" id="{F6BBD060-9E53-5BF8-CEB8-E81D44C6C76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5330" y="5445224"/>
            <a:ext cx="3456666" cy="369332"/>
          </a:xfrm>
        </p:spPr>
        <p:txBody>
          <a:bodyPr wrap="square" lIns="0" anchor="t">
            <a:spAutoFit/>
          </a:bodyPr>
          <a:lstStyle>
            <a:lvl1pPr marL="0" indent="0">
              <a:spcBef>
                <a:spcPts val="0"/>
              </a:spcBef>
              <a:buNone/>
              <a:defRPr sz="2000"/>
            </a:lvl1pPr>
          </a:lstStyle>
          <a:p>
            <a:pPr lvl="0"/>
            <a:r>
              <a:rPr lang="en-US" dirty="0"/>
              <a:t>Kliknutím </a:t>
            </a:r>
            <a:r>
              <a:rPr lang="en-US" dirty="0" err="1"/>
              <a:t>přidáte</a:t>
            </a:r>
            <a:r>
              <a:rPr lang="en-US" dirty="0"/>
              <a:t> text</a:t>
            </a:r>
            <a:endParaRPr lang="cs-CZ" dirty="0"/>
          </a:p>
        </p:txBody>
      </p:sp>
      <p:sp>
        <p:nvSpPr>
          <p:cNvPr id="12" name="Zástupný symbol obrázku 10">
            <a:extLst>
              <a:ext uri="{FF2B5EF4-FFF2-40B4-BE49-F238E27FC236}">
                <a16:creationId xmlns:a16="http://schemas.microsoft.com/office/drawing/2014/main" id="{6250428B-094C-9B11-ADCE-47EF30DA55A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366712" y="1866568"/>
            <a:ext cx="3458576" cy="3416382"/>
          </a:xfrm>
          <a:solidFill>
            <a:schemeClr val="bg1">
              <a:lumMod val="95000"/>
            </a:schemeClr>
          </a:solidFill>
        </p:spPr>
        <p:txBody>
          <a:bodyPr bIns="792000" anchor="ctr">
            <a:normAutofit/>
          </a:bodyPr>
          <a:lstStyle>
            <a:lvl1pPr marL="0" indent="0" algn="ctr">
              <a:buFontTx/>
              <a:buNone/>
              <a:defRPr sz="1800"/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13" name="Zástupný text 13">
            <a:extLst>
              <a:ext uri="{FF2B5EF4-FFF2-40B4-BE49-F238E27FC236}">
                <a16:creationId xmlns:a16="http://schemas.microsoft.com/office/drawing/2014/main" id="{37B05FB9-75F9-1CED-9E61-0260F7BA258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68833" y="5445224"/>
            <a:ext cx="3456666" cy="369332"/>
          </a:xfrm>
        </p:spPr>
        <p:txBody>
          <a:bodyPr wrap="square" lIns="0" anchor="t">
            <a:spAutoFit/>
          </a:bodyPr>
          <a:lstStyle>
            <a:lvl1pPr marL="0" indent="0">
              <a:spcBef>
                <a:spcPts val="0"/>
              </a:spcBef>
              <a:buNone/>
              <a:defRPr sz="2000"/>
            </a:lvl1pPr>
          </a:lstStyle>
          <a:p>
            <a:pPr lvl="0"/>
            <a:r>
              <a:rPr lang="en-US" dirty="0"/>
              <a:t>Kliknutím </a:t>
            </a:r>
            <a:r>
              <a:rPr lang="en-US" dirty="0" err="1"/>
              <a:t>přidáte</a:t>
            </a:r>
            <a:r>
              <a:rPr lang="en-US" dirty="0"/>
              <a:t> text</a:t>
            </a:r>
            <a:endParaRPr lang="cs-CZ" dirty="0"/>
          </a:p>
        </p:txBody>
      </p:sp>
      <p:sp>
        <p:nvSpPr>
          <p:cNvPr id="14" name="Zástupný symbol obrázku 10">
            <a:extLst>
              <a:ext uri="{FF2B5EF4-FFF2-40B4-BE49-F238E27FC236}">
                <a16:creationId xmlns:a16="http://schemas.microsoft.com/office/drawing/2014/main" id="{3A1FEEB1-932E-058A-BA51-880049049FC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040215" y="1866568"/>
            <a:ext cx="3458576" cy="3416382"/>
          </a:xfrm>
          <a:solidFill>
            <a:schemeClr val="bg1">
              <a:lumMod val="95000"/>
            </a:schemeClr>
          </a:solidFill>
        </p:spPr>
        <p:txBody>
          <a:bodyPr bIns="792000" anchor="ctr">
            <a:normAutofit/>
          </a:bodyPr>
          <a:lstStyle>
            <a:lvl1pPr marL="0" indent="0" algn="ctr">
              <a:buFontTx/>
              <a:buNone/>
              <a:defRPr sz="1800"/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15" name="Zástupný text 13">
            <a:extLst>
              <a:ext uri="{FF2B5EF4-FFF2-40B4-BE49-F238E27FC236}">
                <a16:creationId xmlns:a16="http://schemas.microsoft.com/office/drawing/2014/main" id="{A7A4E09B-2231-117D-07D6-5D986EA469B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042336" y="5445224"/>
            <a:ext cx="3456666" cy="369332"/>
          </a:xfrm>
        </p:spPr>
        <p:txBody>
          <a:bodyPr wrap="square" lIns="0" anchor="t">
            <a:spAutoFit/>
          </a:bodyPr>
          <a:lstStyle>
            <a:lvl1pPr marL="0" indent="0">
              <a:spcBef>
                <a:spcPts val="0"/>
              </a:spcBef>
              <a:buNone/>
              <a:defRPr sz="2000"/>
            </a:lvl1pPr>
          </a:lstStyle>
          <a:p>
            <a:pPr lvl="0"/>
            <a:r>
              <a:rPr lang="en-US" dirty="0"/>
              <a:t>Kliknutím </a:t>
            </a:r>
            <a:r>
              <a:rPr lang="en-US" dirty="0" err="1"/>
              <a:t>přidáte</a:t>
            </a:r>
            <a:r>
              <a:rPr lang="en-US" dirty="0"/>
              <a:t> text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300212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0CF65-9381-B744-00F7-96121AAF9C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57FD6E-0C65-8E59-B19F-F737AC112A1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95324" y="1916831"/>
            <a:ext cx="5324476" cy="4260131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E9153E-55C9-67CD-72E6-D556E773B7D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916831"/>
            <a:ext cx="5324476" cy="4260131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A1BD4A-989C-1470-A6EE-812CB1FCB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BF03A-B6E8-4077-8850-639F6AAF6A08}" type="datetime1">
              <a:rPr lang="cs-CZ" smtClean="0"/>
              <a:t>22.07.2026</a:t>
            </a:fld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403BD2-6E64-ACC3-FCBB-5227A625F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FAKULTA PODNIKOHOSPODÁŘSKÁ</a:t>
            </a:r>
            <a:endParaRPr lang="cs-CZ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C17A63-0C12-C9E4-BC17-9E2CC128A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A74EB-B70E-4181-B0DB-DAE4D6CEB0A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557758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, podnadpis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0CF65-9381-B744-00F7-96121AAF9C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57FD6E-0C65-8E59-B19F-F737AC112A1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95324" y="2564904"/>
            <a:ext cx="5324476" cy="3612058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E9153E-55C9-67CD-72E6-D556E773B7D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2564904"/>
            <a:ext cx="5324476" cy="3612058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A1BD4A-989C-1470-A6EE-812CB1FCB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A141C-35EA-4AF9-9551-8E921CB1E2A6}" type="datetime1">
              <a:rPr lang="cs-CZ" smtClean="0"/>
              <a:t>22.07.2026</a:t>
            </a:fld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403BD2-6E64-ACC3-FCBB-5227A625F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FAKULTA PODNIKOHOSPODÁŘSKÁ</a:t>
            </a:r>
            <a:endParaRPr lang="cs-CZ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C17A63-0C12-C9E4-BC17-9E2CC128A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A74EB-B70E-4181-B0DB-DAE4D6CEB0AF}" type="slidenum">
              <a:rPr lang="cs-CZ" smtClean="0"/>
              <a:t>‹#›</a:t>
            </a:fld>
            <a:endParaRPr lang="cs-CZ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5D7C6C17-DC23-0FB2-7835-7083B5654ACC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95324" y="1772815"/>
            <a:ext cx="5324474" cy="732259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Kliknutím </a:t>
            </a:r>
            <a:r>
              <a:rPr lang="en-US" dirty="0" err="1"/>
              <a:t>přidáte</a:t>
            </a:r>
            <a:r>
              <a:rPr lang="en-US" dirty="0"/>
              <a:t> text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BC044A6E-280F-C933-4A8C-D4D953D3104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772815"/>
            <a:ext cx="5324475" cy="732259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Kliknutím </a:t>
            </a:r>
            <a:r>
              <a:rPr lang="en-US" dirty="0" err="1"/>
              <a:t>přidáte</a:t>
            </a:r>
            <a:r>
              <a:rPr lang="en-US" dirty="0"/>
              <a:t> text</a:t>
            </a:r>
          </a:p>
        </p:txBody>
      </p:sp>
    </p:spTree>
    <p:extLst>
      <p:ext uri="{BB962C8B-B14F-4D97-AF65-F5344CB8AC3E}">
        <p14:creationId xmlns:p14="http://schemas.microsoft.com/office/powerpoint/2010/main" val="967488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CFFB6-A0A7-56CB-83A7-76A876815A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9D87B9-ECBB-5257-1D5B-D876115FE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2213A-B0EF-4480-BE0E-90A8EB6C745E}" type="datetime1">
              <a:rPr lang="cs-CZ" smtClean="0"/>
              <a:t>22.07.2026</a:t>
            </a:fld>
            <a:endParaRPr lang="cs-C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F9D63C-4E7E-CC33-5003-FC4FEC5D9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FAKULTA PODNIKOHOSPODÁŘSKÁ</a:t>
            </a:r>
            <a:endParaRPr lang="cs-CZ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320358-F3BA-CF4F-AC0C-7DBD67DC8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A74EB-B70E-4181-B0DB-DAE4D6CEB0A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56293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atič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9E6508-702F-D8A5-F84F-E2D51A56E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F6261-7BF7-4EF0-B898-7464368E2819}" type="datetime1">
              <a:rPr lang="cs-CZ" smtClean="0"/>
              <a:t>22.07.2026</a:t>
            </a:fld>
            <a:endParaRPr lang="cs-C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C9B120-3CF0-F6EC-0BA5-4C55D90D8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FAKULTA PODNIKOHOSPODÁŘSKÁ</a:t>
            </a:r>
            <a:endParaRPr lang="cs-C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1410D8-F5CF-0475-52A3-901CEF0F2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A74EB-B70E-4181-B0DB-DAE4D6CEB0A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98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38882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4A3B0B0F-1DF9-8636-0A46-7C66BD87F24B}"/>
              </a:ext>
            </a:extLst>
          </p:cNvPr>
          <p:cNvSpPr/>
          <p:nvPr userDrawn="1"/>
        </p:nvSpPr>
        <p:spPr>
          <a:xfrm>
            <a:off x="5881294" y="1673897"/>
            <a:ext cx="4392563" cy="1865126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EC679DE-B72A-CD64-955C-EC2B1F3A4C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04738" y="0"/>
            <a:ext cx="1287262" cy="6858000"/>
          </a:xfrm>
          <a:prstGeom prst="rect">
            <a:avLst/>
          </a:prstGeom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E02C5A91-F475-2545-6D6F-CFE6F84005A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460" y="1881864"/>
            <a:ext cx="4033306" cy="327025"/>
          </a:xfrm>
        </p:spPr>
        <p:txBody>
          <a:bodyPr/>
          <a:lstStyle>
            <a:lvl1pPr>
              <a:buNone/>
              <a:defRPr sz="1600">
                <a:solidFill>
                  <a:srgbClr val="404040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cs-CZ" dirty="0"/>
              <a:t>POZICE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36339FE8-BC6F-D961-6C90-056BDB03984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461" y="2169896"/>
            <a:ext cx="4033306" cy="480131"/>
          </a:xfrm>
        </p:spPr>
        <p:txBody>
          <a:bodyPr wrap="square">
            <a:spAutoFit/>
          </a:bodyPr>
          <a:lstStyle>
            <a:lvl1pPr marL="0" indent="0">
              <a:lnSpc>
                <a:spcPct val="90000"/>
              </a:lnSpc>
              <a:buNone/>
              <a:defRPr lang="cs-CZ" sz="2800" kern="1200" dirty="0">
                <a:solidFill>
                  <a:schemeClr val="accent1"/>
                </a:solidFill>
                <a:latin typeface="Gill Sans MT" panose="020B0502020104020203" pitchFamily="34" charset="-18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Jméno Příjmení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F104316-F719-606B-8BCF-574D9AF825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458" y="2721133"/>
            <a:ext cx="4033306" cy="646331"/>
          </a:xfrm>
        </p:spPr>
        <p:txBody>
          <a:bodyPr wrap="square">
            <a:spAutoFit/>
          </a:bodyPr>
          <a:lstStyle>
            <a:lvl1pPr marL="0">
              <a:buNone/>
              <a:defRPr sz="2000">
                <a:solidFill>
                  <a:srgbClr val="404040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cs-CZ" dirty="0"/>
              <a:t>jmeno.prijmeni@vse.cz</a:t>
            </a:r>
            <a:br>
              <a:rPr lang="cs-CZ" dirty="0"/>
            </a:br>
            <a:r>
              <a:rPr lang="cs-CZ" dirty="0"/>
              <a:t>web.vse.cz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C797C15-6D39-031D-3C1A-338615AA320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7124" y="1673897"/>
            <a:ext cx="4866140" cy="683264"/>
          </a:xfrm>
        </p:spPr>
        <p:txBody>
          <a:bodyPr wrap="square">
            <a:spAutoFit/>
          </a:bodyPr>
          <a:lstStyle>
            <a:lvl1pPr marL="0" indent="0">
              <a:lnSpc>
                <a:spcPct val="80000"/>
              </a:lnSpc>
              <a:buNone/>
              <a:defRPr lang="cs-CZ" sz="4800" b="0" kern="1200" dirty="0">
                <a:solidFill>
                  <a:schemeClr val="accent1"/>
                </a:solidFill>
                <a:effectLst/>
                <a:latin typeface="Gill Sans MT" panose="020B0502020104020203" pitchFamily="34" charset="-18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Call to </a:t>
            </a:r>
            <a:r>
              <a:rPr lang="cs-CZ" dirty="0" err="1"/>
              <a:t>action</a:t>
            </a:r>
            <a:endParaRPr lang="cs-CZ" dirty="0"/>
          </a:p>
        </p:txBody>
      </p:sp>
      <p:pic>
        <p:nvPicPr>
          <p:cNvPr id="13" name="Obrázek 17">
            <a:extLst>
              <a:ext uri="{FF2B5EF4-FFF2-40B4-BE49-F238E27FC236}">
                <a16:creationId xmlns:a16="http://schemas.microsoft.com/office/drawing/2014/main" id="{67186C64-108F-47DE-3A60-553A3BC83F7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0534" y="5514031"/>
            <a:ext cx="1101750" cy="795289"/>
          </a:xfrm>
          <a:prstGeom prst="rect">
            <a:avLst/>
          </a:prstGeom>
        </p:spPr>
      </p:pic>
      <p:pic>
        <p:nvPicPr>
          <p:cNvPr id="14" name="Obrázek 20">
            <a:extLst>
              <a:ext uri="{FF2B5EF4-FFF2-40B4-BE49-F238E27FC236}">
                <a16:creationId xmlns:a16="http://schemas.microsoft.com/office/drawing/2014/main" id="{6FE356E4-34D8-51CA-29E3-BA256780B5D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4042" y="5863303"/>
            <a:ext cx="1042418" cy="314354"/>
          </a:xfrm>
          <a:prstGeom prst="rect">
            <a:avLst/>
          </a:prstGeom>
        </p:spPr>
      </p:pic>
      <p:pic>
        <p:nvPicPr>
          <p:cNvPr id="15" name="Obrázek 21">
            <a:extLst>
              <a:ext uri="{FF2B5EF4-FFF2-40B4-BE49-F238E27FC236}">
                <a16:creationId xmlns:a16="http://schemas.microsoft.com/office/drawing/2014/main" id="{4763B9C3-0D7A-7EA8-53FA-810DC7E686C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872" y="5818979"/>
            <a:ext cx="1062228" cy="358679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E2877A49-4CA0-CB35-EBDC-78FBC54CA38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7123" y="5708055"/>
            <a:ext cx="2633892" cy="457796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0AE1554-38AF-7DFE-E49A-AF06E12F7B98}"/>
              </a:ext>
            </a:extLst>
          </p:cNvPr>
          <p:cNvCxnSpPr>
            <a:cxnSpLocks/>
          </p:cNvCxnSpPr>
          <p:nvPr userDrawn="1"/>
        </p:nvCxnSpPr>
        <p:spPr>
          <a:xfrm>
            <a:off x="7383855" y="5661248"/>
            <a:ext cx="9608" cy="615843"/>
          </a:xfrm>
          <a:prstGeom prst="line">
            <a:avLst/>
          </a:prstGeom>
          <a:ln w="1270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43BB6CA1-9E69-9170-CE01-1F5DE8B7A950}"/>
              </a:ext>
            </a:extLst>
          </p:cNvPr>
          <p:cNvCxnSpPr>
            <a:cxnSpLocks/>
          </p:cNvCxnSpPr>
          <p:nvPr userDrawn="1"/>
        </p:nvCxnSpPr>
        <p:spPr>
          <a:xfrm>
            <a:off x="8882912" y="5661248"/>
            <a:ext cx="9608" cy="615843"/>
          </a:xfrm>
          <a:prstGeom prst="line">
            <a:avLst/>
          </a:prstGeom>
          <a:ln w="1270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874ECBC2-C58B-30B9-C4F5-66D8ECF94B8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7125" y="1173637"/>
            <a:ext cx="4866139" cy="327025"/>
          </a:xfrm>
        </p:spPr>
        <p:txBody>
          <a:bodyPr/>
          <a:lstStyle>
            <a:lvl1pPr>
              <a:buNone/>
              <a:defRPr sz="2000"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cs-CZ" dirty="0"/>
              <a:t>Volitelné sdělení</a:t>
            </a:r>
          </a:p>
        </p:txBody>
      </p:sp>
    </p:spTree>
    <p:extLst>
      <p:ext uri="{BB962C8B-B14F-4D97-AF65-F5344CB8AC3E}">
        <p14:creationId xmlns:p14="http://schemas.microsoft.com/office/powerpoint/2010/main" val="28059800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965826-41CA-F9BB-6A80-D6FE6B94C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1105913"/>
            <a:ext cx="10801351" cy="584775"/>
          </a:xfrm>
          <a:prstGeom prst="rect">
            <a:avLst/>
          </a:prstGeom>
        </p:spPr>
        <p:txBody>
          <a:bodyPr vert="horz" lIns="0" tIns="45720" rIns="0" bIns="45720" rtlCol="0" anchor="b" anchorCtr="0">
            <a:sp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40330E-6DBE-0C07-1413-4A16B5C61F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1825625"/>
            <a:ext cx="10801350" cy="41956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8CB154-0DDC-7F54-8DBA-0917F97F8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35748" y="6165850"/>
            <a:ext cx="1428804" cy="69215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algn="r"/>
            <a:fld id="{CB83CEFD-B4A6-460F-AB7B-548790832D2D}" type="datetime1">
              <a:rPr lang="cs-CZ" smtClean="0"/>
              <a:t>22.07.2026</a:t>
            </a:fld>
            <a:endParaRPr lang="cs-CZ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4D5F7C-B0C9-4232-8762-C6437D8CAA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5" y="6165850"/>
            <a:ext cx="8807764" cy="69215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algn="l"/>
            <a:r>
              <a:rPr lang="en-US" dirty="0"/>
              <a:t>FAKULTA PODNIKOHOSPODÁŘSKÁ</a:t>
            </a:r>
            <a:endParaRPr lang="cs-CZ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1E108C-BA23-6E2F-BEA0-1293069CCB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36560" y="6165850"/>
            <a:ext cx="360115" cy="69215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1A74EB-B70E-4181-B0DB-DAE4D6CEB0A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5349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7" r:id="rId2"/>
    <p:sldLayoutId id="2147483673" r:id="rId3"/>
    <p:sldLayoutId id="2147483668" r:id="rId4"/>
    <p:sldLayoutId id="2147483672" r:id="rId5"/>
    <p:sldLayoutId id="2147483650" r:id="rId6"/>
    <p:sldLayoutId id="2147483669" r:id="rId7"/>
    <p:sldLayoutId id="2147483661" r:id="rId8"/>
    <p:sldLayoutId id="2147483652" r:id="rId9"/>
    <p:sldLayoutId id="2147483664" r:id="rId10"/>
    <p:sldLayoutId id="2147483665" r:id="rId11"/>
    <p:sldLayoutId id="2147483662" r:id="rId12"/>
    <p:sldLayoutId id="2147483663" r:id="rId13"/>
    <p:sldLayoutId id="2147483654" r:id="rId14"/>
    <p:sldLayoutId id="2147483655" r:id="rId15"/>
    <p:sldLayoutId id="2147483666" r:id="rId16"/>
    <p:sldLayoutId id="2147483671" r:id="rId17"/>
  </p:sldLayoutIdLst>
  <p:hf hdr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000" kern="1200">
          <a:solidFill>
            <a:srgbClr val="00649C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rgbClr val="404040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649C"/>
        </a:buClr>
        <a:buFont typeface="Gill Sans MT" panose="020B0502020104020203" pitchFamily="34" charset="-18"/>
        <a:buChar char="–"/>
        <a:defRPr sz="24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2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436" userDrawn="1">
          <p15:clr>
            <a:srgbClr val="F26B43"/>
          </p15:clr>
        </p15:guide>
        <p15:guide id="4" orient="horz" pos="3884" userDrawn="1">
          <p15:clr>
            <a:srgbClr val="F26B43"/>
          </p15:clr>
        </p15:guide>
        <p15:guide id="5" pos="438" userDrawn="1">
          <p15:clr>
            <a:srgbClr val="F26B43"/>
          </p15:clr>
        </p15:guide>
        <p15:guide id="6" pos="72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fph.vse.cz/uchazeci/bakalarske-studium/obor-arts-management/" TargetMode="External"/><Relationship Id="rId2" Type="http://schemas.openxmlformats.org/officeDocument/2006/relationships/hyperlink" Target="https://fph.vse.cz/uchazeci/bakalarske-studium/obor-podnikova-ekonomika-a-management/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fph.vse.cz/uchazeci/magisterske-studium/arts-management/" TargetMode="External"/><Relationship Id="rId4" Type="http://schemas.openxmlformats.org/officeDocument/2006/relationships/hyperlink" Target="https://fph.vse.cz/uchazeci/magisterske-studium/obor-management/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14.xml"/><Relationship Id="rId1" Type="http://schemas.openxmlformats.org/officeDocument/2006/relationships/video" Target="https://www.youtube.com/embed/VFeyyLI2RVw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63F16BE8-3C98-E0A6-A445-1863F27506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E35FBDF-3758-BFA3-9BB9-533B24CE133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5806" y="4941168"/>
            <a:ext cx="6552803" cy="1421928"/>
          </a:xfrm>
        </p:spPr>
        <p:txBody>
          <a:bodyPr/>
          <a:lstStyle/>
          <a:p>
            <a:r>
              <a:rPr lang="cs-CZ" dirty="0"/>
              <a:t>Fakulta podnikohospodářská VŠE</a:t>
            </a:r>
          </a:p>
        </p:txBody>
      </p:sp>
    </p:spTree>
    <p:extLst>
      <p:ext uri="{BB962C8B-B14F-4D97-AF65-F5344CB8AC3E}">
        <p14:creationId xmlns:p14="http://schemas.microsoft.com/office/powerpoint/2010/main" val="2454644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adpis 9">
            <a:extLst>
              <a:ext uri="{FF2B5EF4-FFF2-40B4-BE49-F238E27FC236}">
                <a16:creationId xmlns:a16="http://schemas.microsoft.com/office/drawing/2014/main" id="{2324BF04-4CA4-62EE-0A08-57513E4B3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Mise a vize</a:t>
            </a:r>
          </a:p>
        </p:txBody>
      </p:sp>
      <p:sp>
        <p:nvSpPr>
          <p:cNvPr id="11" name="Zástupný obsah 10">
            <a:extLst>
              <a:ext uri="{FF2B5EF4-FFF2-40B4-BE49-F238E27FC236}">
                <a16:creationId xmlns:a16="http://schemas.microsoft.com/office/drawing/2014/main" id="{49A4F945-F61A-6AED-54D0-52FC86B1349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dirty="0"/>
              <a:t>Vytvářet a předávat znalosti, rozvíjet dovednosti a formovat postoje pro úspěšné řízení firem a organizací v měnícím se světě.</a:t>
            </a:r>
          </a:p>
        </p:txBody>
      </p:sp>
      <p:sp>
        <p:nvSpPr>
          <p:cNvPr id="12" name="Zástupný obsah 11">
            <a:extLst>
              <a:ext uri="{FF2B5EF4-FFF2-40B4-BE49-F238E27FC236}">
                <a16:creationId xmlns:a16="http://schemas.microsoft.com/office/drawing/2014/main" id="{5E93516B-DA8A-CCCE-08CC-3BBE96731D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dirty="0"/>
              <a:t>Být špičkovou referenční vysokoškolskou institucí pro obor management v Evropě.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198AE5FE-E955-29A6-C1DE-710EE92CE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0E5A2-9226-47A1-839D-6C3CF0C6F08F}" type="datetime1">
              <a:rPr lang="cs-CZ" smtClean="0"/>
              <a:t>22.07.2026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FCC470C9-222C-D2E5-C84B-814023D68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FAKULTA PODNIKOHOSPODÁŘSKÁ</a:t>
            </a: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05676900-57C4-8CB9-AF0E-23D5146F2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A74EB-B70E-4181-B0DB-DAE4D6CEB0AF}" type="slidenum">
              <a:rPr lang="cs-CZ" smtClean="0"/>
              <a:t>2</a:t>
            </a:fld>
            <a:endParaRPr lang="cs-CZ"/>
          </a:p>
        </p:txBody>
      </p:sp>
      <p:sp>
        <p:nvSpPr>
          <p:cNvPr id="14" name="Zástupný text 13">
            <a:extLst>
              <a:ext uri="{FF2B5EF4-FFF2-40B4-BE49-F238E27FC236}">
                <a16:creationId xmlns:a16="http://schemas.microsoft.com/office/drawing/2014/main" id="{A7710EF1-AC9C-FD66-94DC-6300B1A77852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cs-CZ" dirty="0"/>
              <a:t>Mise</a:t>
            </a:r>
          </a:p>
        </p:txBody>
      </p:sp>
      <p:sp>
        <p:nvSpPr>
          <p:cNvPr id="13" name="Zástupný text 12">
            <a:extLst>
              <a:ext uri="{FF2B5EF4-FFF2-40B4-BE49-F238E27FC236}">
                <a16:creationId xmlns:a16="http://schemas.microsoft.com/office/drawing/2014/main" id="{5AEE2BE1-D7DB-3F02-2B56-C7826D33B2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/>
              <a:t>Vize</a:t>
            </a:r>
          </a:p>
        </p:txBody>
      </p:sp>
    </p:spTree>
    <p:extLst>
      <p:ext uri="{BB962C8B-B14F-4D97-AF65-F5344CB8AC3E}">
        <p14:creationId xmlns:p14="http://schemas.microsoft.com/office/powerpoint/2010/main" val="2333634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D1CA15F-E76B-4EC7-C9B1-BBE0AB5D1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Hodnoty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5B7D1E4F-F1EF-F2AC-6B1E-89E231896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2213A-B0EF-4480-BE0E-90A8EB6C745E}" type="datetime1">
              <a:rPr lang="cs-CZ" smtClean="0"/>
              <a:t>22.07.2026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2D0A9F8F-917E-2AF2-7CB9-9614BEF3C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FAKULTA PODNIKOHOSPODÁŘSKÁ</a:t>
            </a: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FD6C950E-4E8C-98E5-63E4-C44382CF0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A74EB-B70E-4181-B0DB-DAE4D6CEB0AF}" type="slidenum">
              <a:rPr lang="cs-CZ" smtClean="0"/>
              <a:t>3</a:t>
            </a:fld>
            <a:endParaRPr lang="cs-CZ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42A80733-D8DF-4970-4DEA-648C058EE3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61817269"/>
              </p:ext>
            </p:extLst>
          </p:nvPr>
        </p:nvGraphicFramePr>
        <p:xfrm>
          <a:off x="875419" y="2204864"/>
          <a:ext cx="10441160" cy="32711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32828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116795E4-85D2-FB5E-61B9-82C07C6BA2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Přibližně 3 500 studentů v rámci bakalářských, magisterských a doktorských programů</a:t>
            </a:r>
          </a:p>
          <a:p>
            <a:r>
              <a:rPr lang="cs-CZ" dirty="0"/>
              <a:t>9 kateder</a:t>
            </a:r>
          </a:p>
          <a:p>
            <a:r>
              <a:rPr lang="cs-CZ" dirty="0"/>
              <a:t>Studijní programy zaměřené na management, a to i v oblasti kultury</a:t>
            </a:r>
          </a:p>
          <a:p>
            <a:r>
              <a:rPr lang="cs-CZ" dirty="0"/>
              <a:t>13 vedlejších specializací v rámci navazujícího magisterského studia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9C6B933A-B03F-86AF-FC3A-7F67659FC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4D173-E7CF-474E-BC1F-D8ECB10B2DE6}" type="datetime1">
              <a:rPr lang="cs-CZ" smtClean="0"/>
              <a:t>22.07.2026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DCBB440-4808-E6DD-4109-4CD58FC78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FAKULTA PODNIKOHOSPODÁŘSKÁ</a:t>
            </a: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39D1FCB2-6DD8-82B7-8FFD-F3E89FE8D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A74EB-B70E-4181-B0DB-DAE4D6CEB0AF}" type="slidenum">
              <a:rPr lang="cs-CZ" smtClean="0"/>
              <a:t>4</a:t>
            </a:fld>
            <a:endParaRPr lang="cs-CZ"/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ABDF88FF-830D-04CE-9073-0EA40EE35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Základní fakta</a:t>
            </a:r>
          </a:p>
        </p:txBody>
      </p:sp>
      <p:pic>
        <p:nvPicPr>
          <p:cNvPr id="13" name="Zástupný symbol obrázku 12">
            <a:extLst>
              <a:ext uri="{FF2B5EF4-FFF2-40B4-BE49-F238E27FC236}">
                <a16:creationId xmlns:a16="http://schemas.microsoft.com/office/drawing/2014/main" id="{47E7A27D-A36B-2A39-B168-5D8302D8265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349505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5573DB96-9931-6691-C7A5-6605DC2B5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Katedry</a:t>
            </a:r>
          </a:p>
        </p:txBody>
      </p:sp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CC12D338-0A88-76E6-0265-7EA0302EDB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4D173-E7CF-474E-BC1F-D8ECB10B2DE6}" type="datetime1">
              <a:rPr lang="cs-CZ" smtClean="0"/>
              <a:t>22.07.2026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B269D79E-24DE-499A-C838-099B41829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FAKULTA PODNIKOHOSPODÁŘSKÁ</a:t>
            </a: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8AD47A9-50CC-E941-EC4A-1FA643F1A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A74EB-B70E-4181-B0DB-DAE4D6CEB0AF}" type="slidenum">
              <a:rPr lang="cs-CZ" smtClean="0"/>
              <a:t>5</a:t>
            </a:fld>
            <a:endParaRPr lang="cs-CZ"/>
          </a:p>
        </p:txBody>
      </p:sp>
      <p:graphicFrame>
        <p:nvGraphicFramePr>
          <p:cNvPr id="34" name="Diagram 33">
            <a:extLst>
              <a:ext uri="{FF2B5EF4-FFF2-40B4-BE49-F238E27FC236}">
                <a16:creationId xmlns:a16="http://schemas.microsoft.com/office/drawing/2014/main" id="{69F8A51C-4F21-8F72-FAD4-C05BEA3A880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43263513"/>
              </p:ext>
            </p:extLst>
          </p:nvPr>
        </p:nvGraphicFramePr>
        <p:xfrm>
          <a:off x="1075667" y="1844824"/>
          <a:ext cx="10040664" cy="42935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72158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5573DB96-9931-6691-C7A5-6605DC2B5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Studijní programy</a:t>
            </a:r>
          </a:p>
        </p:txBody>
      </p:sp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CC12D338-0A88-76E6-0265-7EA0302EDB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4D173-E7CF-474E-BC1F-D8ECB10B2DE6}" type="datetime1">
              <a:rPr lang="cs-CZ" smtClean="0"/>
              <a:t>22.07.2026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B269D79E-24DE-499A-C838-099B41829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FAKULTA PODNIKOHOSPODÁŘSKÁ</a:t>
            </a: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8AD47A9-50CC-E941-EC4A-1FA643F1A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A74EB-B70E-4181-B0DB-DAE4D6CEB0AF}" type="slidenum">
              <a:rPr lang="cs-CZ" smtClean="0"/>
              <a:t>6</a:t>
            </a:fld>
            <a:endParaRPr lang="cs-CZ"/>
          </a:p>
        </p:txBody>
      </p:sp>
      <p:graphicFrame>
        <p:nvGraphicFramePr>
          <p:cNvPr id="7" name="Tabulka 6">
            <a:extLst>
              <a:ext uri="{FF2B5EF4-FFF2-40B4-BE49-F238E27FC236}">
                <a16:creationId xmlns:a16="http://schemas.microsoft.com/office/drawing/2014/main" id="{A9EA56DF-4F24-E974-8E2A-AAB117A6AB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1351612"/>
              </p:ext>
            </p:extLst>
          </p:nvPr>
        </p:nvGraphicFramePr>
        <p:xfrm>
          <a:off x="695324" y="1914048"/>
          <a:ext cx="9937180" cy="403523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702283">
                  <a:extLst>
                    <a:ext uri="{9D8B030D-6E8A-4147-A177-3AD203B41FA5}">
                      <a16:colId xmlns:a16="http://schemas.microsoft.com/office/drawing/2014/main" val="4039788580"/>
                    </a:ext>
                  </a:extLst>
                </a:gridCol>
                <a:gridCol w="7234897">
                  <a:extLst>
                    <a:ext uri="{9D8B030D-6E8A-4147-A177-3AD203B41FA5}">
                      <a16:colId xmlns:a16="http://schemas.microsoft.com/office/drawing/2014/main" val="2427956198"/>
                    </a:ext>
                  </a:extLst>
                </a:gridCol>
              </a:tblGrid>
              <a:tr h="398070">
                <a:tc>
                  <a:txBody>
                    <a:bodyPr/>
                    <a:lstStyle/>
                    <a:p>
                      <a:r>
                        <a:rPr lang="cs-CZ" dirty="0"/>
                        <a:t>Stupeň studia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Programy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788776"/>
                  </a:ext>
                </a:extLst>
              </a:tr>
              <a:tr h="1276005">
                <a:tc>
                  <a:txBody>
                    <a:bodyPr/>
                    <a:lstStyle/>
                    <a:p>
                      <a:r>
                        <a:rPr lang="cs-CZ" dirty="0"/>
                        <a:t>Bakalářský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800" dirty="0"/>
                        <a:t>Podniková ekonomika a management </a:t>
                      </a:r>
                      <a:r>
                        <a:rPr lang="cs-CZ" sz="1800" baseline="0" dirty="0"/>
                        <a:t>(ČJ)</a:t>
                      </a:r>
                    </a:p>
                    <a:p>
                      <a:r>
                        <a:rPr lang="cs-CZ" sz="1800" baseline="0" dirty="0"/>
                        <a:t>Arts management (ČJ)</a:t>
                      </a:r>
                    </a:p>
                    <a:p>
                      <a:r>
                        <a:rPr lang="cs-CZ" sz="1800" baseline="0" dirty="0"/>
                        <a:t>Business </a:t>
                      </a:r>
                      <a:r>
                        <a:rPr lang="cs-CZ" sz="1800" baseline="0" dirty="0" err="1"/>
                        <a:t>Administration</a:t>
                      </a:r>
                      <a:r>
                        <a:rPr lang="cs-CZ" sz="1800" baseline="0" dirty="0"/>
                        <a:t> (EN)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Economics of Markets and Organizations</a:t>
                      </a:r>
                      <a:r>
                        <a:rPr lang="cs-CZ" sz="1800" dirty="0"/>
                        <a:t> (EN)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076251"/>
                  </a:ext>
                </a:extLst>
              </a:tr>
              <a:tr h="1276005">
                <a:tc>
                  <a:txBody>
                    <a:bodyPr/>
                    <a:lstStyle/>
                    <a:p>
                      <a:r>
                        <a:rPr lang="cs-CZ" dirty="0"/>
                        <a:t>Magisterský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800" baseline="0" dirty="0"/>
                        <a:t>Management (ČJ a EN)</a:t>
                      </a:r>
                    </a:p>
                    <a:p>
                      <a:r>
                        <a:rPr lang="cs-CZ" sz="1800" baseline="0" dirty="0"/>
                        <a:t>Arts management (ČJ)</a:t>
                      </a:r>
                    </a:p>
                    <a:p>
                      <a:r>
                        <a:rPr lang="cs-CZ" sz="1800" baseline="0" dirty="0"/>
                        <a:t>Management udržitelnosti (ČJ a EN)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dirty="0"/>
                        <a:t>International</a:t>
                      </a:r>
                      <a:r>
                        <a:rPr lang="cs-CZ" sz="1800" baseline="0" dirty="0"/>
                        <a:t> Management / CEMS (EN)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5662026"/>
                  </a:ext>
                </a:extLst>
              </a:tr>
              <a:tr h="687080">
                <a:tc>
                  <a:txBody>
                    <a:bodyPr/>
                    <a:lstStyle/>
                    <a:p>
                      <a:r>
                        <a:rPr lang="cs-CZ" dirty="0"/>
                        <a:t>Doktorský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800" dirty="0"/>
                        <a:t>Program Management a manažerská ekonomie (ČJ a</a:t>
                      </a:r>
                      <a:r>
                        <a:rPr lang="cs-CZ" sz="1800" baseline="0" dirty="0"/>
                        <a:t> EN)</a:t>
                      </a:r>
                    </a:p>
                    <a:p>
                      <a:r>
                        <a:rPr lang="en-US" sz="1800" dirty="0"/>
                        <a:t>Program Doctor of Business Administration (</a:t>
                      </a:r>
                      <a:r>
                        <a:rPr lang="cs-CZ" sz="1800" dirty="0"/>
                        <a:t>EN</a:t>
                      </a:r>
                      <a:r>
                        <a:rPr lang="en-US" sz="1800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118550"/>
                  </a:ext>
                </a:extLst>
              </a:tr>
              <a:tr h="398070">
                <a:tc>
                  <a:txBody>
                    <a:bodyPr/>
                    <a:lstStyle/>
                    <a:p>
                      <a:r>
                        <a:rPr lang="cs-CZ" dirty="0"/>
                        <a:t>MBA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err="1"/>
                        <a:t>Executive</a:t>
                      </a:r>
                      <a:r>
                        <a:rPr lang="cs-CZ" dirty="0"/>
                        <a:t> MBA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0527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7416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180C8D5C-849A-1CC5-E009-B549B9F32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4D173-E7CF-474E-BC1F-D8ECB10B2DE6}" type="datetime1">
              <a:rPr lang="cs-CZ" smtClean="0"/>
              <a:t>22.07.2026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DE707795-96F4-1BAB-F0FC-E36C69F71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FAKULTA PODNIKOHOSPODÁŘSKÁ</a:t>
            </a: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8989AD0-D51C-11B8-8575-899F2E5D1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A74EB-B70E-4181-B0DB-DAE4D6CEB0AF}" type="slidenum">
              <a:rPr lang="cs-CZ" smtClean="0"/>
              <a:t>7</a:t>
            </a:fld>
            <a:endParaRPr lang="cs-CZ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74A434F0-ED47-0F00-F996-F05342561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Vyučované předměty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630AF78C-8EAD-3E98-CE4A-3522A619E5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noProof="1"/>
              <a:t>Bakalářské studium</a:t>
            </a:r>
          </a:p>
          <a:p>
            <a:r>
              <a:rPr lang="cs-CZ" noProof="1">
                <a:hlinkClick r:id="rId2"/>
              </a:rPr>
              <a:t>https://fph.vse.cz/uchazeci/bakalarske-studium/obor-podnikova-ekonomika-a-management/</a:t>
            </a:r>
            <a:endParaRPr lang="cs-CZ" noProof="1"/>
          </a:p>
          <a:p>
            <a:r>
              <a:rPr lang="cs-CZ" noProof="1">
                <a:hlinkClick r:id="rId3"/>
              </a:rPr>
              <a:t>https://fph.vse.cz/uchazeci/bakalarske-studium/obor-arts-management/</a:t>
            </a:r>
            <a:endParaRPr lang="cs-CZ" noProof="1"/>
          </a:p>
          <a:p>
            <a:endParaRPr lang="cs-CZ" noProof="1"/>
          </a:p>
          <a:p>
            <a:pPr marL="0" indent="0">
              <a:buNone/>
            </a:pPr>
            <a:r>
              <a:rPr lang="cs-CZ" noProof="1"/>
              <a:t>Magisterské studium</a:t>
            </a:r>
          </a:p>
          <a:p>
            <a:r>
              <a:rPr lang="cs-CZ" noProof="1">
                <a:hlinkClick r:id="rId4"/>
              </a:rPr>
              <a:t>https://fph.vse.cz/uchazeci/magisterske-studium/obor-management/</a:t>
            </a:r>
            <a:endParaRPr lang="cs-CZ" noProof="1"/>
          </a:p>
          <a:p>
            <a:r>
              <a:rPr lang="cs-CZ" noProof="1">
                <a:hlinkClick r:id="rId5"/>
              </a:rPr>
              <a:t>https://fph.vse.cz/uchazeci/magisterske-studium/arts-management/</a:t>
            </a:r>
            <a:endParaRPr lang="cs-CZ" noProof="1"/>
          </a:p>
        </p:txBody>
      </p:sp>
    </p:spTree>
    <p:extLst>
      <p:ext uri="{BB962C8B-B14F-4D97-AF65-F5344CB8AC3E}">
        <p14:creationId xmlns:p14="http://schemas.microsoft.com/office/powerpoint/2010/main" val="39679111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87698243-F680-8B3A-C83E-103A042A0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Vedlejší specializace FPH</a:t>
            </a:r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AEAD1B05-C051-F1C6-E30D-88858002012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sz="2400" dirty="0">
                <a:solidFill>
                  <a:schemeClr val="tx1"/>
                </a:solidFill>
              </a:rPr>
              <a:t>Behaviorální ekonomie</a:t>
            </a:r>
          </a:p>
          <a:p>
            <a:r>
              <a:rPr lang="cs-CZ" sz="2400" dirty="0">
                <a:solidFill>
                  <a:schemeClr val="tx1"/>
                </a:solidFill>
              </a:rPr>
              <a:t>ESG</a:t>
            </a:r>
          </a:p>
          <a:p>
            <a:r>
              <a:rPr lang="cs-CZ" sz="2400" dirty="0">
                <a:solidFill>
                  <a:schemeClr val="tx1"/>
                </a:solidFill>
              </a:rPr>
              <a:t>Logistika – mezinárodní přeprava a zasilatelství</a:t>
            </a:r>
          </a:p>
          <a:p>
            <a:r>
              <a:rPr lang="cs-CZ" sz="2400" dirty="0">
                <a:solidFill>
                  <a:schemeClr val="tx1"/>
                </a:solidFill>
              </a:rPr>
              <a:t>Management organizací pro budoucnost</a:t>
            </a:r>
          </a:p>
          <a:p>
            <a:r>
              <a:rPr lang="cs-CZ" sz="2400" dirty="0">
                <a:solidFill>
                  <a:schemeClr val="tx1"/>
                </a:solidFill>
              </a:rPr>
              <a:t>Manažer kultury a umění</a:t>
            </a:r>
          </a:p>
          <a:p>
            <a:r>
              <a:rPr lang="cs-CZ" sz="2400" dirty="0">
                <a:solidFill>
                  <a:schemeClr val="tx1"/>
                </a:solidFill>
              </a:rPr>
              <a:t>Manažerská psychologie a sociologie</a:t>
            </a:r>
          </a:p>
          <a:p>
            <a:r>
              <a:rPr lang="cs-CZ" sz="2400" dirty="0">
                <a:solidFill>
                  <a:schemeClr val="tx1"/>
                </a:solidFill>
              </a:rPr>
              <a:t>Marketing</a:t>
            </a:r>
            <a:endParaRPr lang="cs-CZ" sz="2400" dirty="0"/>
          </a:p>
        </p:txBody>
      </p:sp>
      <p:sp>
        <p:nvSpPr>
          <p:cNvPr id="8" name="Zástupný obsah 7">
            <a:extLst>
              <a:ext uri="{FF2B5EF4-FFF2-40B4-BE49-F238E27FC236}">
                <a16:creationId xmlns:a16="http://schemas.microsoft.com/office/drawing/2014/main" id="{DF586CFB-8F4E-9F46-73FD-D9957851BBF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sz="2400" dirty="0" err="1">
                <a:solidFill>
                  <a:schemeClr val="tx1"/>
                </a:solidFill>
              </a:rPr>
              <a:t>NextGen</a:t>
            </a:r>
            <a:r>
              <a:rPr lang="cs-CZ" sz="2400" dirty="0">
                <a:solidFill>
                  <a:schemeClr val="tx1"/>
                </a:solidFill>
              </a:rPr>
              <a:t> </a:t>
            </a:r>
            <a:r>
              <a:rPr lang="en-GB" sz="2400" dirty="0">
                <a:solidFill>
                  <a:schemeClr val="tx1"/>
                </a:solidFill>
              </a:rPr>
              <a:t>Consulting</a:t>
            </a:r>
            <a:endParaRPr lang="cs-CZ" sz="2400" dirty="0">
              <a:solidFill>
                <a:schemeClr val="tx1"/>
              </a:solidFill>
            </a:endParaRPr>
          </a:p>
          <a:p>
            <a:r>
              <a:rPr lang="cs-CZ" sz="2400" dirty="0">
                <a:solidFill>
                  <a:schemeClr val="tx1"/>
                </a:solidFill>
              </a:rPr>
              <a:t>Personální management</a:t>
            </a:r>
          </a:p>
          <a:p>
            <a:r>
              <a:rPr lang="cs-CZ" sz="2400" dirty="0">
                <a:solidFill>
                  <a:schemeClr val="tx1"/>
                </a:solidFill>
              </a:rPr>
              <a:t>Podnikání – startupy a inovace</a:t>
            </a:r>
          </a:p>
          <a:p>
            <a:r>
              <a:rPr lang="cs-CZ" sz="2400" dirty="0">
                <a:solidFill>
                  <a:schemeClr val="tx1"/>
                </a:solidFill>
              </a:rPr>
              <a:t>Projektový management</a:t>
            </a:r>
          </a:p>
          <a:p>
            <a:r>
              <a:rPr lang="en-GB" sz="2400" dirty="0">
                <a:solidFill>
                  <a:schemeClr val="tx1"/>
                </a:solidFill>
              </a:rPr>
              <a:t>Sales Management</a:t>
            </a:r>
            <a:endParaRPr lang="cs-CZ" sz="2400" dirty="0">
              <a:solidFill>
                <a:schemeClr val="tx1"/>
              </a:solidFill>
            </a:endParaRPr>
          </a:p>
          <a:p>
            <a:r>
              <a:rPr lang="en-GB" sz="2400" dirty="0">
                <a:solidFill>
                  <a:schemeClr val="tx1"/>
                </a:solidFill>
              </a:rPr>
              <a:t>Turnaround Management</a:t>
            </a:r>
            <a:endParaRPr lang="cs-CZ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F70793B5-36EA-6959-C22A-D15B3C585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4D173-E7CF-474E-BC1F-D8ECB10B2DE6}" type="datetime1">
              <a:rPr lang="cs-CZ" smtClean="0"/>
              <a:t>22.07.2026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3658746A-C56F-53E4-9CA2-292B4A44F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FAKULTA PODNIKOHOSPODÁŘSKÁ</a:t>
            </a: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5A4D642-EBD6-3A20-2384-909D881AD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A74EB-B70E-4181-B0DB-DAE4D6CEB0AF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8456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21E24CA6-D383-88E5-FA14-313EA259C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Další příležitosti pro studenty</a:t>
            </a:r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98E15D04-253F-94BF-AEC4-E6E94B74239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l"/>
            <a:r>
              <a:rPr lang="cs-CZ" sz="1800" b="0" i="0" u="none" strike="noStrike" baseline="0" dirty="0">
                <a:latin typeface="MyriadPro-Regular"/>
              </a:rPr>
              <a:t>Fakulta podnikohospodářská nabízí několik </a:t>
            </a:r>
            <a:r>
              <a:rPr lang="en-US" sz="1800" b="0" i="0" u="none" strike="noStrike" baseline="0" dirty="0">
                <a:latin typeface="MyriadPro-Regular"/>
              </a:rPr>
              <a:t>Double Degree </a:t>
            </a:r>
            <a:r>
              <a:rPr lang="en-US" sz="1800" b="0" i="0" u="none" strike="noStrike" baseline="0" dirty="0" err="1">
                <a:latin typeface="MyriadPro-Regular"/>
              </a:rPr>
              <a:t>studijních</a:t>
            </a:r>
            <a:r>
              <a:rPr lang="en-US" sz="1800" b="0" i="0" u="none" strike="noStrike" baseline="0" dirty="0">
                <a:latin typeface="MyriadPro-Regular"/>
              </a:rPr>
              <a:t> </a:t>
            </a:r>
            <a:r>
              <a:rPr lang="en-US" sz="1800" b="0" i="0" u="none" strike="noStrike" baseline="0" dirty="0" err="1">
                <a:latin typeface="MyriadPro-Regular"/>
              </a:rPr>
              <a:t>programů</a:t>
            </a:r>
            <a:r>
              <a:rPr lang="en-US" sz="1800" b="0" i="0" u="none" strike="noStrike" baseline="0" dirty="0">
                <a:latin typeface="MyriadPro-Regular"/>
              </a:rPr>
              <a:t>, </a:t>
            </a:r>
            <a:r>
              <a:rPr lang="en-US" sz="1800" b="0" i="0" u="none" strike="noStrike" baseline="0" dirty="0" err="1">
                <a:latin typeface="MyriadPro-Regular"/>
              </a:rPr>
              <a:t>například</a:t>
            </a:r>
            <a:r>
              <a:rPr lang="cs-CZ" sz="1800" b="0" i="0" u="none" strike="noStrike" baseline="0" dirty="0">
                <a:latin typeface="MyriadPro-Regular"/>
              </a:rPr>
              <a:t> </a:t>
            </a:r>
            <a:r>
              <a:rPr lang="en-US" sz="1800" b="0" i="0" u="none" strike="noStrike" baseline="0" dirty="0" err="1">
                <a:latin typeface="MyriadPro-Regular"/>
              </a:rPr>
              <a:t>ve</a:t>
            </a:r>
            <a:r>
              <a:rPr lang="en-US" sz="1800" b="0" i="0" u="none" strike="noStrike" baseline="0" dirty="0">
                <a:latin typeface="MyriadPro-Regular"/>
              </a:rPr>
              <a:t> </a:t>
            </a:r>
            <a:r>
              <a:rPr lang="en-US" sz="1800" b="0" i="0" u="none" strike="noStrike" baseline="0" dirty="0" err="1">
                <a:latin typeface="MyriadPro-Regular"/>
              </a:rPr>
              <a:t>spolupráci</a:t>
            </a:r>
            <a:r>
              <a:rPr lang="en-US" sz="1800" b="0" i="0" u="none" strike="noStrike" baseline="0" dirty="0">
                <a:latin typeface="MyriadPro-Regular"/>
              </a:rPr>
              <a:t> se ZHAW School of Management</a:t>
            </a:r>
            <a:r>
              <a:rPr lang="cs-CZ" sz="1800" b="0" i="0" u="none" strike="noStrike" baseline="0" dirty="0">
                <a:latin typeface="MyriadPro-Regular"/>
              </a:rPr>
              <a:t> </a:t>
            </a:r>
            <a:r>
              <a:rPr lang="en-US" sz="1800" b="0" i="0" u="none" strike="noStrike" baseline="0" dirty="0">
                <a:latin typeface="MyriadPro-Regular"/>
              </a:rPr>
              <a:t>and Law, KEDGE Business School </a:t>
            </a:r>
            <a:r>
              <a:rPr lang="en-US" sz="1800" b="0" i="0" u="none" strike="noStrike" baseline="0" dirty="0" err="1">
                <a:latin typeface="MyriadPro-Regular"/>
              </a:rPr>
              <a:t>nebo</a:t>
            </a:r>
            <a:r>
              <a:rPr lang="cs-CZ" sz="1800" b="0" i="0" u="none" strike="noStrike" baseline="0" dirty="0">
                <a:latin typeface="MyriadPro-Regular"/>
              </a:rPr>
              <a:t> </a:t>
            </a:r>
            <a:r>
              <a:rPr lang="en-US" sz="1800" b="0" i="0" u="none" strike="noStrike" baseline="0" dirty="0">
                <a:latin typeface="MyriadPro-Regular"/>
              </a:rPr>
              <a:t>s NEOMA Business School. </a:t>
            </a:r>
            <a:endParaRPr lang="cs-CZ" dirty="0"/>
          </a:p>
        </p:txBody>
      </p:sp>
      <p:sp>
        <p:nvSpPr>
          <p:cNvPr id="8" name="Zástupný obsah 7">
            <a:extLst>
              <a:ext uri="{FF2B5EF4-FFF2-40B4-BE49-F238E27FC236}">
                <a16:creationId xmlns:a16="http://schemas.microsoft.com/office/drawing/2014/main" id="{CC1C8136-7DC3-26D1-CAF8-E81FE177D69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l"/>
            <a:r>
              <a:rPr lang="cs-CZ" sz="1800" b="0" i="0" u="none" strike="noStrike" baseline="0" dirty="0" err="1">
                <a:latin typeface="MyriadPro-Regular"/>
              </a:rPr>
              <a:t>Honors</a:t>
            </a:r>
            <a:r>
              <a:rPr lang="cs-CZ" sz="1800" b="0" i="0" u="none" strike="noStrike" baseline="0" dirty="0">
                <a:latin typeface="MyriadPro-Regular"/>
              </a:rPr>
              <a:t> Academia je nadstandardní vzdělávací a tréninkový program určený talentovaným studentům, kteří mají zájem vedle klasického studia na vysoké škole dále rozvíjet své znalosti a dovednosti.</a:t>
            </a:r>
          </a:p>
        </p:txBody>
      </p:sp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3614D769-B591-7ABC-F9D8-3BEBEEAD1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4D173-E7CF-474E-BC1F-D8ECB10B2DE6}" type="datetime1">
              <a:rPr lang="cs-CZ" smtClean="0"/>
              <a:t>22.07.2026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A1BBAEE3-FADB-BE63-C056-0DC0FB2E4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FAKULTA PODNIKOHOSPODÁŘSKÁ</a:t>
            </a: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4C17C65-74DE-BD53-195D-EFF962D08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A74EB-B70E-4181-B0DB-DAE4D6CEB0AF}" type="slidenum">
              <a:rPr lang="cs-CZ" smtClean="0"/>
              <a:t>9</a:t>
            </a:fld>
            <a:endParaRPr lang="cs-CZ"/>
          </a:p>
        </p:txBody>
      </p:sp>
      <p:sp>
        <p:nvSpPr>
          <p:cNvPr id="10" name="Zástupný text 9">
            <a:extLst>
              <a:ext uri="{FF2B5EF4-FFF2-40B4-BE49-F238E27FC236}">
                <a16:creationId xmlns:a16="http://schemas.microsoft.com/office/drawing/2014/main" id="{2A1657B8-1090-0AB2-7A45-5A4F479ED36C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cs-CZ" dirty="0"/>
              <a:t>Double </a:t>
            </a:r>
            <a:r>
              <a:rPr lang="cs-CZ" dirty="0" err="1"/>
              <a:t>Degree</a:t>
            </a:r>
            <a:r>
              <a:rPr lang="cs-CZ" dirty="0"/>
              <a:t> programy</a:t>
            </a:r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F0FBA4BE-FA13-155C-F4E0-B131D15918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 err="1"/>
              <a:t>Honors</a:t>
            </a:r>
            <a:r>
              <a:rPr lang="cs-CZ" dirty="0"/>
              <a:t> Academia</a:t>
            </a:r>
          </a:p>
        </p:txBody>
      </p:sp>
    </p:spTree>
    <p:extLst>
      <p:ext uri="{BB962C8B-B14F-4D97-AF65-F5344CB8AC3E}">
        <p14:creationId xmlns:p14="http://schemas.microsoft.com/office/powerpoint/2010/main" val="41425258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D156C8-6F61-8ED4-5907-4CA35BA45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0" dirty="0"/>
              <a:t>Studuj byznys na FPH VŠE - oficiální video</a:t>
            </a:r>
            <a:endParaRPr lang="cs-CZ" dirty="0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92DB30A0-FD0F-C259-F797-AC410815D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2213A-B0EF-4480-BE0E-90A8EB6C745E}" type="datetime1">
              <a:rPr lang="cs-CZ" smtClean="0"/>
              <a:t>22.07.2026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8B2898E4-53DD-5FB9-A98C-A88D1EC85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FAKULTA PODNIKOHOSPODÁŘSKÁ</a:t>
            </a: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4E5B5116-A472-390F-3476-027182796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A74EB-B70E-4181-B0DB-DAE4D6CEB0AF}" type="slidenum">
              <a:rPr lang="cs-CZ" smtClean="0"/>
              <a:t>10</a:t>
            </a:fld>
            <a:endParaRPr lang="cs-CZ"/>
          </a:p>
        </p:txBody>
      </p:sp>
      <p:pic>
        <p:nvPicPr>
          <p:cNvPr id="6" name="Online médium 6" title="Studuj byznys na VŠE v Praze">
            <a:hlinkClick r:id="" action="ppaction://media"/>
            <a:extLst>
              <a:ext uri="{FF2B5EF4-FFF2-40B4-BE49-F238E27FC236}">
                <a16:creationId xmlns:a16="http://schemas.microsoft.com/office/drawing/2014/main" id="{008C8642-52F4-0A11-233A-36437AAAAC4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711938" y="1993778"/>
            <a:ext cx="6494585" cy="3653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598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D156C8-6F61-8ED4-5907-4CA35BA45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0" dirty="0"/>
              <a:t>Virtuální prohlídka kampusu VŠE Žižkov</a:t>
            </a:r>
            <a:endParaRPr lang="cs-CZ" dirty="0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92DB30A0-FD0F-C259-F797-AC410815D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2213A-B0EF-4480-BE0E-90A8EB6C745E}" type="datetime1">
              <a:rPr lang="cs-CZ" smtClean="0"/>
              <a:t>22.07.2026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8B2898E4-53DD-5FB9-A98C-A88D1EC85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FAKULTA PODNIKOHOSPODÁŘSKÁ</a:t>
            </a: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4E5B5116-A472-390F-3476-027182796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A74EB-B70E-4181-B0DB-DAE4D6CEB0AF}" type="slidenum">
              <a:rPr lang="cs-CZ" smtClean="0"/>
              <a:t>11</a:t>
            </a:fld>
            <a:endParaRPr lang="cs-CZ"/>
          </a:p>
        </p:txBody>
      </p:sp>
      <p:pic>
        <p:nvPicPr>
          <p:cNvPr id="6" name="Google Shape;259;p9">
            <a:extLst>
              <a:ext uri="{FF2B5EF4-FFF2-40B4-BE49-F238E27FC236}">
                <a16:creationId xmlns:a16="http://schemas.microsoft.com/office/drawing/2014/main" id="{637FB8CC-E227-3A1F-7B59-6DF4B5513BFB}"/>
              </a:ext>
            </a:extLst>
          </p:cNvPr>
          <p:cNvPicPr preferRelativeResize="0"/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430" y="2013503"/>
            <a:ext cx="4041138" cy="38318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21860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1DFBDE2-03B4-E97B-3AA5-DB07B6ECC1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5806" y="2276872"/>
            <a:ext cx="6552803" cy="2086725"/>
          </a:xfrm>
        </p:spPr>
        <p:txBody>
          <a:bodyPr/>
          <a:lstStyle/>
          <a:p>
            <a:r>
              <a:rPr lang="cs-CZ" dirty="0"/>
              <a:t>Co nás odlišuje od ostatních českých ekonomických fakult?</a:t>
            </a:r>
          </a:p>
        </p:txBody>
      </p:sp>
    </p:spTree>
    <p:extLst>
      <p:ext uri="{BB962C8B-B14F-4D97-AF65-F5344CB8AC3E}">
        <p14:creationId xmlns:p14="http://schemas.microsoft.com/office/powerpoint/2010/main" val="22617349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>
            <a:extLst>
              <a:ext uri="{FF2B5EF4-FFF2-40B4-BE49-F238E27FC236}">
                <a16:creationId xmlns:a16="http://schemas.microsoft.com/office/drawing/2014/main" id="{25049A5F-2812-B593-144A-50F6D0752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Fakulta s mezinárodní reputací</a:t>
            </a:r>
          </a:p>
        </p:txBody>
      </p:sp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C0C3217C-15AE-B056-400A-7B5FF3953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4D173-E7CF-474E-BC1F-D8ECB10B2DE6}" type="datetime1">
              <a:rPr lang="cs-CZ" smtClean="0"/>
              <a:t>22.07.2026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F6170D07-21E9-CF35-EF69-2593CAF3E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FAKULTA PODNIKOHOSPODÁŘSKÁ</a:t>
            </a: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E5B94869-BE2E-93E5-4240-8604746EB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A74EB-B70E-4181-B0DB-DAE4D6CEB0AF}" type="slidenum">
              <a:rPr lang="cs-CZ" smtClean="0"/>
              <a:t>13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1F133EF0-AE2D-EB67-FEAE-D19292784FB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70560" y="4487636"/>
            <a:ext cx="2879314" cy="1554649"/>
          </a:xfrm>
          <a:prstGeom prst="rect">
            <a:avLst/>
          </a:prstGeom>
        </p:spPr>
      </p:pic>
      <p:pic>
        <p:nvPicPr>
          <p:cNvPr id="9" name="Picture 2" descr="Výsledek obrázku pro cems masters in management">
            <a:extLst>
              <a:ext uri="{FF2B5EF4-FFF2-40B4-BE49-F238E27FC236}">
                <a16:creationId xmlns:a16="http://schemas.microsoft.com/office/drawing/2014/main" id="{AEC05A03-7108-0E1D-AABB-279A5BFEBB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434" y="4873569"/>
            <a:ext cx="2659004" cy="1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4BA0C273-9924-6AFD-2F80-11365AB4DAD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428" y="2060848"/>
            <a:ext cx="2490962" cy="1798080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DB29C366-F745-8268-83D6-A13A4F56149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8722" y="2345437"/>
            <a:ext cx="1325709" cy="1225591"/>
          </a:xfrm>
          <a:prstGeom prst="rect">
            <a:avLst/>
          </a:prstGeom>
        </p:spPr>
      </p:pic>
      <p:pic>
        <p:nvPicPr>
          <p:cNvPr id="12" name="Picture 2" descr="https://fph.vse.cz/wp-content/uploads/financial_times_logo-235x300.jpg">
            <a:extLst>
              <a:ext uri="{FF2B5EF4-FFF2-40B4-BE49-F238E27FC236}">
                <a16:creationId xmlns:a16="http://schemas.microsoft.com/office/drawing/2014/main" id="{463182AA-04FA-8876-4C88-8B70FE3C40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0217" y="2204760"/>
            <a:ext cx="1343053" cy="1714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Arts management obsadil 7. místo v žebříčku Eduniversal">
            <a:extLst>
              <a:ext uri="{FF2B5EF4-FFF2-40B4-BE49-F238E27FC236}">
                <a16:creationId xmlns:a16="http://schemas.microsoft.com/office/drawing/2014/main" id="{1A5B61D1-7480-1760-FA48-9A17854AAD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6909" y="4124869"/>
            <a:ext cx="3746012" cy="2280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4F29B7B8-0245-6638-4862-9A5DDAFD41B6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350" y="2263961"/>
            <a:ext cx="1142583" cy="1602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981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8CF8E16-A982-8C71-58A4-9D0D5792A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Fakulta propojená s praxí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591E9182-0DCC-B13E-5BB2-952CA30B5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2213A-B0EF-4480-BE0E-90A8EB6C745E}" type="datetime1">
              <a:rPr lang="cs-CZ" smtClean="0"/>
              <a:t>22.07.2026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0C1EA0BD-3964-6232-A7E7-23778B9B1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FAKULTA PODNIKOHOSPODÁŘSKÁ</a:t>
            </a: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E72BAAB-4249-9E29-C721-3163F64D2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A74EB-B70E-4181-B0DB-DAE4D6CEB0AF}" type="slidenum">
              <a:rPr lang="cs-CZ" smtClean="0"/>
              <a:t>14</a:t>
            </a:fld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5CD82286-2F8F-6DDF-6319-4B9557BADA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4" y="1981538"/>
            <a:ext cx="5107754" cy="3927296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9718F7F6-C69D-F3B7-0458-57D74FBFA5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613" y="1988840"/>
            <a:ext cx="4969979" cy="430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8309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4048E8BD-8521-027C-1E6B-43FE16FDF8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Přes 250 partnerských univerzit VŠE po celém světě (Evropa, Severní a Jižní Amerika, Asie, Austrálie a Nový Zéland) - téměř 900 míst na zahraničních partnerských školách pro semestrální výměnné pobyty</a:t>
            </a:r>
          </a:p>
          <a:p>
            <a:r>
              <a:rPr lang="cs-CZ" dirty="0"/>
              <a:t>33 partnerských univerzit CEMS</a:t>
            </a:r>
          </a:p>
          <a:p>
            <a:r>
              <a:rPr lang="cs-CZ" dirty="0"/>
              <a:t>8 studijních programů v anglickém jazyce</a:t>
            </a:r>
          </a:p>
          <a:p>
            <a:r>
              <a:rPr lang="cs-CZ" dirty="0"/>
              <a:t>Oborné praxe v zahraničí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7B86F213-9DC0-CAA1-3AF2-532AA6C4E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4D173-E7CF-474E-BC1F-D8ECB10B2DE6}" type="datetime1">
              <a:rPr lang="cs-CZ" smtClean="0"/>
              <a:t>22.07.2026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F0645689-617C-2A8D-1EFF-699DECA02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FAKULTA PODNIKOHOSPODÁŘSKÁ</a:t>
            </a: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EA0B4D7-157C-DE49-26D8-69122CD88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A74EB-B70E-4181-B0DB-DAE4D6CEB0AF}" type="slidenum">
              <a:rPr lang="cs-CZ" smtClean="0"/>
              <a:t>15</a:t>
            </a:fld>
            <a:endParaRPr lang="cs-CZ"/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75876DF5-6E95-4803-1788-E4C990DDD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Fakulta propojená se světem</a:t>
            </a:r>
          </a:p>
        </p:txBody>
      </p:sp>
      <p:pic>
        <p:nvPicPr>
          <p:cNvPr id="9" name="Zástupný symbol obrázku 8">
            <a:extLst>
              <a:ext uri="{FF2B5EF4-FFF2-40B4-BE49-F238E27FC236}">
                <a16:creationId xmlns:a16="http://schemas.microsoft.com/office/drawing/2014/main" id="{8BA37D25-DE30-FC88-47AF-47F5BB16FE9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149291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0623FFA-13CA-7657-B18D-D07A65202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Společensky odpovědná fakulta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3AECEFF9-B38E-AD40-0D30-3987D6F2D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2213A-B0EF-4480-BE0E-90A8EB6C745E}" type="datetime1">
              <a:rPr lang="cs-CZ" smtClean="0"/>
              <a:t>22.07.2026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5623870A-7D47-F692-2AED-8DFF6A314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FAKULTA PODNIKOHOSPODÁŘSKÁ</a:t>
            </a: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85C0AF4B-2250-3501-5238-EA7491207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A74EB-B70E-4181-B0DB-DAE4D6CEB0AF}" type="slidenum">
              <a:rPr lang="cs-CZ" smtClean="0"/>
              <a:t>16</a:t>
            </a:fld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AE4AAEC5-EBA2-BA52-887C-566EF1CC33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761" y="2726408"/>
            <a:ext cx="2353295" cy="2341804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F8894339-11D8-C581-11A4-DC7FAB840F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522" y="3254372"/>
            <a:ext cx="3562350" cy="1285875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C027C26E-AB62-7E62-C3DA-53A1497453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480" y="2791206"/>
            <a:ext cx="2448272" cy="195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91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BBE8FC4B-62FE-7741-796F-0B4BF57896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B97BBDD-2E00-F15E-0EFA-4BF85945102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D016771-A293-C0D0-68DB-2275E4F83D2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C9834DA8-B0FC-6670-B46F-C25490666C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EA8487AA-3BBE-857A-21EF-6D46540EF7E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 lnSpcReduction="10000"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95317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937D291-8219-C729-10E6-A3E7DED16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Akce na VŠE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0DDEC698-0822-274C-D465-161F53D85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0E5A2-9226-47A1-839D-6C3CF0C6F08F}" type="datetime1">
              <a:rPr lang="cs-CZ" smtClean="0"/>
              <a:t>22.07.2026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CDAE7721-1AF7-91AD-D46A-94820F9F5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FAKULTA PODNIKOHOSPODÁŘSKÁ</a:t>
            </a: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FD836FDB-CC64-DB31-F648-A4F80B4C9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A74EB-B70E-4181-B0DB-DAE4D6CEB0AF}" type="slidenum">
              <a:rPr lang="cs-CZ" smtClean="0"/>
              <a:t>18</a:t>
            </a:fld>
            <a:endParaRPr lang="cs-CZ"/>
          </a:p>
        </p:txBody>
      </p:sp>
      <p:sp>
        <p:nvSpPr>
          <p:cNvPr id="8" name="Zástupný text 7">
            <a:extLst>
              <a:ext uri="{FF2B5EF4-FFF2-40B4-BE49-F238E27FC236}">
                <a16:creationId xmlns:a16="http://schemas.microsoft.com/office/drawing/2014/main" id="{198EFC9A-A21D-58D9-1C63-FCB038DFA5B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5329" y="5445224"/>
            <a:ext cx="5295895" cy="369332"/>
          </a:xfrm>
        </p:spPr>
        <p:txBody>
          <a:bodyPr/>
          <a:lstStyle/>
          <a:p>
            <a:r>
              <a:rPr lang="cs-CZ" dirty="0"/>
              <a:t>Veletrh Šance</a:t>
            </a:r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A9948E13-878C-885B-85B6-D790AB1C752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89886" y="5445224"/>
            <a:ext cx="5295893" cy="369332"/>
          </a:xfrm>
        </p:spPr>
        <p:txBody>
          <a:bodyPr/>
          <a:lstStyle/>
          <a:p>
            <a:r>
              <a:rPr lang="cs-CZ" dirty="0"/>
              <a:t>Rektorský sportovní den – Narozeniny VŠE</a:t>
            </a:r>
          </a:p>
        </p:txBody>
      </p:sp>
      <p:pic>
        <p:nvPicPr>
          <p:cNvPr id="10" name="Zástupný symbol obrázku 9">
            <a:extLst>
              <a:ext uri="{FF2B5EF4-FFF2-40B4-BE49-F238E27FC236}">
                <a16:creationId xmlns:a16="http://schemas.microsoft.com/office/drawing/2014/main" id="{7368979A-FBD8-5449-3183-F2CEEBCFF8F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5325" y="1866900"/>
            <a:ext cx="5295900" cy="3416300"/>
          </a:xfr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CD1C30B7-2CD4-7FC8-329E-AD9A750C0039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200775" y="1866900"/>
            <a:ext cx="5295900" cy="341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93681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622282-95CD-51D0-A542-8A175B25D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Akce na VŠE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D9822ADA-4876-B553-6366-226B82236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0E5A2-9226-47A1-839D-6C3CF0C6F08F}" type="datetime1">
              <a:rPr lang="cs-CZ" smtClean="0"/>
              <a:t>22.07.2026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C8540D7B-386B-8294-6381-C456F4314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FAKULTA PODNIKOHOSPODÁŘSKÁ</a:t>
            </a: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1CD1E28-E49E-3599-28E1-9C624C0AB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A74EB-B70E-4181-B0DB-DAE4D6CEB0AF}" type="slidenum">
              <a:rPr lang="cs-CZ" smtClean="0"/>
              <a:t>19</a:t>
            </a:fld>
            <a:endParaRPr lang="cs-CZ"/>
          </a:p>
        </p:txBody>
      </p:sp>
      <p:sp>
        <p:nvSpPr>
          <p:cNvPr id="8" name="Zástupný text 7">
            <a:extLst>
              <a:ext uri="{FF2B5EF4-FFF2-40B4-BE49-F238E27FC236}">
                <a16:creationId xmlns:a16="http://schemas.microsoft.com/office/drawing/2014/main" id="{78D213D3-51E1-4CCD-68FB-A4C38AFAA6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cs-CZ" dirty="0"/>
              <a:t>Ples VŠE</a:t>
            </a:r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DD43801D-B167-7F22-4407-1ED9EE0F329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cs-CZ" dirty="0"/>
              <a:t>Talent VŠE</a:t>
            </a:r>
          </a:p>
        </p:txBody>
      </p:sp>
      <p:pic>
        <p:nvPicPr>
          <p:cNvPr id="10" name="Zástupný symbol obrázku 19" descr="Obsah obrázku Divadlo, interiér, jeviště, koncert&#10;&#10;Popis byl vytvořen automaticky">
            <a:extLst>
              <a:ext uri="{FF2B5EF4-FFF2-40B4-BE49-F238E27FC236}">
                <a16:creationId xmlns:a16="http://schemas.microsoft.com/office/drawing/2014/main" id="{B37F7699-8FFB-0732-47C2-0D5ABF855A5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5325" y="1866900"/>
            <a:ext cx="5295900" cy="3416300"/>
          </a:xfrm>
        </p:spPr>
      </p:pic>
      <p:pic>
        <p:nvPicPr>
          <p:cNvPr id="12" name="Zástupný symbol obrázku 23" descr="Obsah obrázku oblečení, osoba, hudební nástroj, koncert&#10;&#10;Popis byl vytvořen automaticky">
            <a:extLst>
              <a:ext uri="{FF2B5EF4-FFF2-40B4-BE49-F238E27FC236}">
                <a16:creationId xmlns:a16="http://schemas.microsoft.com/office/drawing/2014/main" id="{8543B960-931A-936A-A703-D0473B51807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0775" y="1866900"/>
            <a:ext cx="5295900" cy="3416300"/>
          </a:xfrm>
        </p:spPr>
      </p:pic>
    </p:spTree>
    <p:extLst>
      <p:ext uri="{BB962C8B-B14F-4D97-AF65-F5344CB8AC3E}">
        <p14:creationId xmlns:p14="http://schemas.microsoft.com/office/powerpoint/2010/main" val="12422060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47D70F3-E8AB-3832-EA19-D83521DC2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Akce na VŠE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602E766A-5968-8915-13D9-E5A317D7C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0E5A2-9226-47A1-839D-6C3CF0C6F08F}" type="datetime1">
              <a:rPr lang="cs-CZ" smtClean="0"/>
              <a:t>22.07.2026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CC5400A-A8FB-E852-D734-AFCB41559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FAKULTA PODNIKOHOSPODÁŘSKÁ</a:t>
            </a: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D733D623-6C52-5BD5-8A3E-2C0E1D41A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A74EB-B70E-4181-B0DB-DAE4D6CEB0AF}" type="slidenum">
              <a:rPr lang="cs-CZ" smtClean="0"/>
              <a:t>20</a:t>
            </a:fld>
            <a:endParaRPr lang="cs-CZ"/>
          </a:p>
        </p:txBody>
      </p:sp>
      <p:sp>
        <p:nvSpPr>
          <p:cNvPr id="8" name="Zástupný text 7">
            <a:extLst>
              <a:ext uri="{FF2B5EF4-FFF2-40B4-BE49-F238E27FC236}">
                <a16:creationId xmlns:a16="http://schemas.microsoft.com/office/drawing/2014/main" id="{3F77B393-5EFE-2C76-F01A-6ACFB1570CA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cs-CZ" dirty="0"/>
              <a:t>Den otevřených dveří</a:t>
            </a:r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80386A54-12C6-CE3C-B74A-9D75D72D0D3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cs-CZ" dirty="0"/>
              <a:t>Inovační týden</a:t>
            </a:r>
          </a:p>
        </p:txBody>
      </p:sp>
      <p:pic>
        <p:nvPicPr>
          <p:cNvPr id="11" name="Picture 2" descr="Inovační týden na VŠE: Příležitost pro inovace, spolupráci a propojení s praxí">
            <a:extLst>
              <a:ext uri="{FF2B5EF4-FFF2-40B4-BE49-F238E27FC236}">
                <a16:creationId xmlns:a16="http://schemas.microsoft.com/office/drawing/2014/main" id="{5D96FDE7-6E5F-1A35-AC5C-18E8C7AD232A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200775" y="1866900"/>
            <a:ext cx="5295900" cy="341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Zástupný symbol obrázku 14">
            <a:extLst>
              <a:ext uri="{FF2B5EF4-FFF2-40B4-BE49-F238E27FC236}">
                <a16:creationId xmlns:a16="http://schemas.microsoft.com/office/drawing/2014/main" id="{DA4495C3-FEC3-25C1-F161-6BDCD7D2131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>
            <a:off x="1635125" y="927100"/>
            <a:ext cx="3416300" cy="5295900"/>
          </a:xfrm>
        </p:spPr>
      </p:pic>
    </p:spTree>
    <p:extLst>
      <p:ext uri="{BB962C8B-B14F-4D97-AF65-F5344CB8AC3E}">
        <p14:creationId xmlns:p14="http://schemas.microsoft.com/office/powerpoint/2010/main" val="27540819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093E8CA-F53D-9DCB-9554-DB73BF3B7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Budovy VŠE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0BDD3341-5038-9AC0-3DBA-23D9726C3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0E5A2-9226-47A1-839D-6C3CF0C6F08F}" type="datetime1">
              <a:rPr lang="cs-CZ" smtClean="0"/>
              <a:t>22.07.2026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A186AB41-AC7B-8A46-7F15-F6DC059C4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FAKULTA PODNIKOHOSPODÁŘSKÁ</a:t>
            </a: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398A256B-AB7C-E17A-264A-E5A3B6005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A74EB-B70E-4181-B0DB-DAE4D6CEB0AF}" type="slidenum">
              <a:rPr lang="cs-CZ" smtClean="0"/>
              <a:t>21</a:t>
            </a:fld>
            <a:endParaRPr lang="cs-CZ"/>
          </a:p>
        </p:txBody>
      </p:sp>
      <p:sp>
        <p:nvSpPr>
          <p:cNvPr id="8" name="Zástupný text 7">
            <a:extLst>
              <a:ext uri="{FF2B5EF4-FFF2-40B4-BE49-F238E27FC236}">
                <a16:creationId xmlns:a16="http://schemas.microsoft.com/office/drawing/2014/main" id="{697053CC-AA12-0198-8F19-A9B5E531744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cs-CZ" dirty="0"/>
              <a:t>Žižkov</a:t>
            </a:r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120D3480-68CF-9B10-961F-BD85FFE2067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cs-CZ" dirty="0"/>
              <a:t>Jižní Město</a:t>
            </a:r>
          </a:p>
        </p:txBody>
      </p:sp>
      <p:pic>
        <p:nvPicPr>
          <p:cNvPr id="10" name="Obrázek 13" descr="Obsah obrázku strom, venku&#10;&#10;Popis se vygeneroval automaticky.">
            <a:extLst>
              <a:ext uri="{FF2B5EF4-FFF2-40B4-BE49-F238E27FC236}">
                <a16:creationId xmlns:a16="http://schemas.microsoft.com/office/drawing/2014/main" id="{20E77D54-55B9-4BD1-3A32-A7A134C7FEF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5325" y="1866900"/>
            <a:ext cx="5295900" cy="3416300"/>
          </a:xfrm>
        </p:spPr>
      </p:pic>
      <p:pic>
        <p:nvPicPr>
          <p:cNvPr id="11" name="Zástupný symbol obrázku 10" descr="Obsah obrázku tráva, obloha, venku, zelené&#10;&#10;Popis se vygeneroval automaticky.">
            <a:extLst>
              <a:ext uri="{FF2B5EF4-FFF2-40B4-BE49-F238E27FC236}">
                <a16:creationId xmlns:a16="http://schemas.microsoft.com/office/drawing/2014/main" id="{E69558C1-27FB-9B48-EC18-26956F9815C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0775" y="1866900"/>
            <a:ext cx="5295900" cy="3416300"/>
          </a:xfrm>
        </p:spPr>
      </p:pic>
    </p:spTree>
    <p:extLst>
      <p:ext uri="{BB962C8B-B14F-4D97-AF65-F5344CB8AC3E}">
        <p14:creationId xmlns:p14="http://schemas.microsoft.com/office/powerpoint/2010/main" val="13040890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F55CD3A-448F-0A9A-F4FF-FE49FF2CC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Kampus VŠE Žižkov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6D8F4079-7118-15B1-875E-1A9B5A6C0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0E5A2-9226-47A1-839D-6C3CF0C6F08F}" type="datetime1">
              <a:rPr lang="cs-CZ" smtClean="0"/>
              <a:t>22.07.2026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B70E6DA6-CEBF-21B7-02B2-DC8CBCBC5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FAKULTA PODNIKOHOSPODÁŘSKÁ</a:t>
            </a: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E4BCB24A-62C0-6EF2-AD1D-DC10009E1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A74EB-B70E-4181-B0DB-DAE4D6CEB0AF}" type="slidenum">
              <a:rPr lang="cs-CZ" smtClean="0"/>
              <a:t>22</a:t>
            </a:fld>
            <a:endParaRPr lang="cs-CZ"/>
          </a:p>
        </p:txBody>
      </p:sp>
      <p:sp>
        <p:nvSpPr>
          <p:cNvPr id="8" name="Zástupný text 7">
            <a:extLst>
              <a:ext uri="{FF2B5EF4-FFF2-40B4-BE49-F238E27FC236}">
                <a16:creationId xmlns:a16="http://schemas.microsoft.com/office/drawing/2014/main" id="{6982E739-79F4-C9EB-8C1A-DF467140215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C0B0685D-B961-CC39-B79B-0CE693AA3F1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0" name="Zástupný symbol obrázku 7">
            <a:extLst>
              <a:ext uri="{FF2B5EF4-FFF2-40B4-BE49-F238E27FC236}">
                <a16:creationId xmlns:a16="http://schemas.microsoft.com/office/drawing/2014/main" id="{0201079E-80B8-A5AD-7B42-5B060C7AB37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5325" y="1866900"/>
            <a:ext cx="5295900" cy="3416300"/>
          </a:xfrm>
        </p:spPr>
      </p:pic>
      <p:pic>
        <p:nvPicPr>
          <p:cNvPr id="11" name="Zástupný symbol obrázku 11">
            <a:extLst>
              <a:ext uri="{FF2B5EF4-FFF2-40B4-BE49-F238E27FC236}">
                <a16:creationId xmlns:a16="http://schemas.microsoft.com/office/drawing/2014/main" id="{87957255-74DF-30AD-6B42-A0842307E58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0775" y="1866900"/>
            <a:ext cx="5295900" cy="3416300"/>
          </a:xfrm>
        </p:spPr>
      </p:pic>
    </p:spTree>
    <p:extLst>
      <p:ext uri="{BB962C8B-B14F-4D97-AF65-F5344CB8AC3E}">
        <p14:creationId xmlns:p14="http://schemas.microsoft.com/office/powerpoint/2010/main" val="25925751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167E767-8DFF-83BF-DC91-375195B34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Kampus VŠE Žižkov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BDD8ED24-9DF0-791B-749B-86D27DF95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0E5A2-9226-47A1-839D-6C3CF0C6F08F}" type="datetime1">
              <a:rPr lang="cs-CZ" smtClean="0"/>
              <a:t>22.07.2026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C72EB8B9-0E43-D513-C054-51050E733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FAKULTA PODNIKOHOSPODÁŘSKÁ</a:t>
            </a: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A181A01A-39E5-6EE1-A794-7028CD95E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A74EB-B70E-4181-B0DB-DAE4D6CEB0AF}" type="slidenum">
              <a:rPr lang="cs-CZ" smtClean="0"/>
              <a:t>23</a:t>
            </a:fld>
            <a:endParaRPr lang="cs-CZ"/>
          </a:p>
        </p:txBody>
      </p:sp>
      <p:sp>
        <p:nvSpPr>
          <p:cNvPr id="8" name="Zástupný text 7">
            <a:extLst>
              <a:ext uri="{FF2B5EF4-FFF2-40B4-BE49-F238E27FC236}">
                <a16:creationId xmlns:a16="http://schemas.microsoft.com/office/drawing/2014/main" id="{CF2E8B69-CAD2-DB05-131F-55FD39C94AA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E061E318-FD70-74DF-1296-BAFAB2281EB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0" name="Zástupný symbol obrázku 13">
            <a:extLst>
              <a:ext uri="{FF2B5EF4-FFF2-40B4-BE49-F238E27FC236}">
                <a16:creationId xmlns:a16="http://schemas.microsoft.com/office/drawing/2014/main" id="{8AD18EE9-8F6A-A511-775A-77416514F19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5325" y="1866900"/>
            <a:ext cx="5295900" cy="3416300"/>
          </a:xfrm>
        </p:spPr>
      </p:pic>
      <p:pic>
        <p:nvPicPr>
          <p:cNvPr id="11" name="Zástupný symbol obrázku 15">
            <a:extLst>
              <a:ext uri="{FF2B5EF4-FFF2-40B4-BE49-F238E27FC236}">
                <a16:creationId xmlns:a16="http://schemas.microsoft.com/office/drawing/2014/main" id="{097611CF-40C5-8E59-D851-AECD6EEA463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0775" y="1866900"/>
            <a:ext cx="5295900" cy="3416300"/>
          </a:xfrm>
        </p:spPr>
      </p:pic>
    </p:spTree>
    <p:extLst>
      <p:ext uri="{BB962C8B-B14F-4D97-AF65-F5344CB8AC3E}">
        <p14:creationId xmlns:p14="http://schemas.microsoft.com/office/powerpoint/2010/main" val="39122107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F0689FC-EF39-794F-3635-E94D468CF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Kampus VŠE Žižkov - knihovna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5990A167-0CD6-2869-8D68-52759B157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0E5A2-9226-47A1-839D-6C3CF0C6F08F}" type="datetime1">
              <a:rPr lang="cs-CZ" smtClean="0"/>
              <a:t>22.07.2026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9F8E3B86-0014-AD26-9C0D-1ED18B2F2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FAKULTA PODNIKOHOSPODÁŘSKÁ</a:t>
            </a: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F6D6BFB5-AD98-705D-E77C-1288E8630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A74EB-B70E-4181-B0DB-DAE4D6CEB0AF}" type="slidenum">
              <a:rPr lang="cs-CZ" smtClean="0"/>
              <a:t>24</a:t>
            </a:fld>
            <a:endParaRPr lang="cs-CZ"/>
          </a:p>
        </p:txBody>
      </p:sp>
      <p:sp>
        <p:nvSpPr>
          <p:cNvPr id="8" name="Zástupný text 7">
            <a:extLst>
              <a:ext uri="{FF2B5EF4-FFF2-40B4-BE49-F238E27FC236}">
                <a16:creationId xmlns:a16="http://schemas.microsoft.com/office/drawing/2014/main" id="{76D41213-CCC8-CC35-E1E5-852F2450B76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E24DBDB9-BF3C-9C66-E716-5182717A889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0" name="Zástupný symbol obrázku 13">
            <a:extLst>
              <a:ext uri="{FF2B5EF4-FFF2-40B4-BE49-F238E27FC236}">
                <a16:creationId xmlns:a16="http://schemas.microsoft.com/office/drawing/2014/main" id="{F1221665-D511-7820-C4CE-83AB9096A50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5325" y="1866900"/>
            <a:ext cx="5295900" cy="3416300"/>
          </a:xfrm>
        </p:spPr>
      </p:pic>
      <p:pic>
        <p:nvPicPr>
          <p:cNvPr id="11" name="Zástupný symbol obrázku 15">
            <a:extLst>
              <a:ext uri="{FF2B5EF4-FFF2-40B4-BE49-F238E27FC236}">
                <a16:creationId xmlns:a16="http://schemas.microsoft.com/office/drawing/2014/main" id="{1FB33745-2C1C-F090-4EA0-15132C12A11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0775" y="1866900"/>
            <a:ext cx="5295900" cy="3416300"/>
          </a:xfrm>
        </p:spPr>
      </p:pic>
    </p:spTree>
    <p:extLst>
      <p:ext uri="{BB962C8B-B14F-4D97-AF65-F5344CB8AC3E}">
        <p14:creationId xmlns:p14="http://schemas.microsoft.com/office/powerpoint/2010/main" val="38229754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D9D520C-04AC-E01F-F455-33004ED83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Kampus VŠE Žižkov – Coworking prostor Idea Fair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D6FA6FBA-B991-DFEE-F273-88A83ED6E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2213A-B0EF-4480-BE0E-90A8EB6C745E}" type="datetime1">
              <a:rPr lang="cs-CZ" smtClean="0"/>
              <a:t>22.07.2026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936C4F27-15C2-D105-E87B-0B7CD2335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FAKULTA PODNIKOHOSPODÁŘSKÁ</a:t>
            </a: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763DB04-CF29-7BC1-9700-FD84C44A0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A74EB-B70E-4181-B0DB-DAE4D6CEB0AF}" type="slidenum">
              <a:rPr lang="cs-CZ" smtClean="0"/>
              <a:t>25</a:t>
            </a:fld>
            <a:endParaRPr lang="cs-CZ"/>
          </a:p>
        </p:txBody>
      </p:sp>
      <p:pic>
        <p:nvPicPr>
          <p:cNvPr id="6" name="Google Shape;248;p8">
            <a:extLst>
              <a:ext uri="{FF2B5EF4-FFF2-40B4-BE49-F238E27FC236}">
                <a16:creationId xmlns:a16="http://schemas.microsoft.com/office/drawing/2014/main" id="{D902CE1D-B9C1-EF0C-BFA1-841445E7849D}"/>
              </a:ext>
            </a:extLst>
          </p:cNvPr>
          <p:cNvPicPr preferRelativeResize="0"/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78" b="2911"/>
          <a:stretch/>
        </p:blipFill>
        <p:spPr>
          <a:xfrm>
            <a:off x="839416" y="1988840"/>
            <a:ext cx="6192688" cy="1849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251;p8">
            <a:extLst>
              <a:ext uri="{FF2B5EF4-FFF2-40B4-BE49-F238E27FC236}">
                <a16:creationId xmlns:a16="http://schemas.microsoft.com/office/drawing/2014/main" id="{EB9349A1-5C7E-C51A-C962-A9B8E956BB56}"/>
              </a:ext>
            </a:extLst>
          </p:cNvPr>
          <p:cNvPicPr preferRelativeResize="0"/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85" b="4608"/>
          <a:stretch/>
        </p:blipFill>
        <p:spPr>
          <a:xfrm>
            <a:off x="3863752" y="4029990"/>
            <a:ext cx="7056784" cy="19346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195067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7F0E4AC-BF75-3BC7-DCFE-83FEB8746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Koleje Jižní Město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514AD688-8BF9-8826-537D-99CB1B546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0E5A2-9226-47A1-839D-6C3CF0C6F08F}" type="datetime1">
              <a:rPr lang="cs-CZ" smtClean="0"/>
              <a:t>22.07.2026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2AC483DD-9703-1FF2-6218-8EE172E87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FAKULTA PODNIKOHOSPODÁŘSKÁ</a:t>
            </a: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051A18D6-C810-2D9E-3A56-FF609D5A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A74EB-B70E-4181-B0DB-DAE4D6CEB0AF}" type="slidenum">
              <a:rPr lang="cs-CZ" smtClean="0"/>
              <a:t>26</a:t>
            </a:fld>
            <a:endParaRPr lang="cs-CZ"/>
          </a:p>
        </p:txBody>
      </p:sp>
      <p:sp>
        <p:nvSpPr>
          <p:cNvPr id="8" name="Zástupný text 7">
            <a:extLst>
              <a:ext uri="{FF2B5EF4-FFF2-40B4-BE49-F238E27FC236}">
                <a16:creationId xmlns:a16="http://schemas.microsoft.com/office/drawing/2014/main" id="{220AC2A9-A253-3B2A-31E9-247861641E2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cs-CZ" dirty="0"/>
              <a:t>Kolejní bloky</a:t>
            </a:r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A3BC47EA-5C18-5EA5-597C-DDAAEB48B56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cs-CZ" dirty="0"/>
              <a:t>Kolej Blanice</a:t>
            </a:r>
          </a:p>
        </p:txBody>
      </p:sp>
      <p:pic>
        <p:nvPicPr>
          <p:cNvPr id="10" name="Zástupný symbol obrázku 9" descr="Obsah obrázku tráva, obloha, exteriér, pole&#10;&#10;Popis se vygeneroval automaticky.">
            <a:extLst>
              <a:ext uri="{FF2B5EF4-FFF2-40B4-BE49-F238E27FC236}">
                <a16:creationId xmlns:a16="http://schemas.microsoft.com/office/drawing/2014/main" id="{E4E1A517-CE50-EBA3-A88E-6E7621DF397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5325" y="1866900"/>
            <a:ext cx="5295900" cy="3416300"/>
          </a:xfrm>
        </p:spPr>
      </p:pic>
      <p:pic>
        <p:nvPicPr>
          <p:cNvPr id="11" name="Zástupný symbol obrázku 11">
            <a:extLst>
              <a:ext uri="{FF2B5EF4-FFF2-40B4-BE49-F238E27FC236}">
                <a16:creationId xmlns:a16="http://schemas.microsoft.com/office/drawing/2014/main" id="{2C77E303-7124-A03C-363D-77EE2D55B0C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0775" y="1866900"/>
            <a:ext cx="5295900" cy="3416300"/>
          </a:xfrm>
        </p:spPr>
      </p:pic>
    </p:spTree>
    <p:extLst>
      <p:ext uri="{BB962C8B-B14F-4D97-AF65-F5344CB8AC3E}">
        <p14:creationId xmlns:p14="http://schemas.microsoft.com/office/powerpoint/2010/main" val="2748351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C8F4B04-753D-5EEE-C78A-BF8946671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Koleje Jarov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EA7C3FF3-ABB6-7884-2E54-48343AF83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0E5A2-9226-47A1-839D-6C3CF0C6F08F}" type="datetime1">
              <a:rPr lang="cs-CZ" smtClean="0"/>
              <a:t>22.07.2026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26339318-EA47-C23E-E249-C5469BBEF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FAKULTA PODNIKOHOSPODÁŘSKÁ</a:t>
            </a: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9FB306AF-64F1-7E98-127C-157E90FE7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A74EB-B70E-4181-B0DB-DAE4D6CEB0AF}" type="slidenum">
              <a:rPr lang="cs-CZ" smtClean="0"/>
              <a:t>27</a:t>
            </a:fld>
            <a:endParaRPr lang="cs-CZ"/>
          </a:p>
        </p:txBody>
      </p:sp>
      <p:sp>
        <p:nvSpPr>
          <p:cNvPr id="8" name="Zástupný text 7">
            <a:extLst>
              <a:ext uri="{FF2B5EF4-FFF2-40B4-BE49-F238E27FC236}">
                <a16:creationId xmlns:a16="http://schemas.microsoft.com/office/drawing/2014/main" id="{141B62ED-6DCD-246B-BCA7-0E1F13F05D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5329" y="5445224"/>
            <a:ext cx="5295895" cy="646331"/>
          </a:xfrm>
        </p:spPr>
        <p:txBody>
          <a:bodyPr/>
          <a:lstStyle/>
          <a:p>
            <a:r>
              <a:rPr lang="cs-CZ" dirty="0"/>
              <a:t>Areál kolejí Jarov</a:t>
            </a:r>
          </a:p>
          <a:p>
            <a:endParaRPr lang="cs-CZ" dirty="0"/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E4446D3-A22E-F375-D93C-830A0468BA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89886" y="5445224"/>
            <a:ext cx="5295893" cy="369332"/>
          </a:xfrm>
        </p:spPr>
        <p:txBody>
          <a:bodyPr/>
          <a:lstStyle/>
          <a:p>
            <a:r>
              <a:rPr lang="cs-CZ" dirty="0" err="1"/>
              <a:t>Eislerova</a:t>
            </a:r>
            <a:r>
              <a:rPr lang="cs-CZ" dirty="0"/>
              <a:t> kolej</a:t>
            </a:r>
          </a:p>
        </p:txBody>
      </p:sp>
      <p:pic>
        <p:nvPicPr>
          <p:cNvPr id="10" name="Obrázek 13">
            <a:extLst>
              <a:ext uri="{FF2B5EF4-FFF2-40B4-BE49-F238E27FC236}">
                <a16:creationId xmlns:a16="http://schemas.microsoft.com/office/drawing/2014/main" id="{FA6DFA60-9010-8589-84CF-E7B1F551201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5325" y="1866900"/>
            <a:ext cx="5295900" cy="3416300"/>
          </a:xfrm>
        </p:spPr>
      </p:pic>
      <p:pic>
        <p:nvPicPr>
          <p:cNvPr id="11" name="Zástupný symbol obrázku 10" descr="Obsah obrázku interiér, postel, zeď, patro&#10;&#10;Popis se vygeneroval automaticky.">
            <a:extLst>
              <a:ext uri="{FF2B5EF4-FFF2-40B4-BE49-F238E27FC236}">
                <a16:creationId xmlns:a16="http://schemas.microsoft.com/office/drawing/2014/main" id="{9132525A-7598-F032-789B-03845BC09D7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0775" y="1866900"/>
            <a:ext cx="5295900" cy="3416300"/>
          </a:xfrm>
        </p:spPr>
      </p:pic>
    </p:spTree>
    <p:extLst>
      <p:ext uri="{BB962C8B-B14F-4D97-AF65-F5344CB8AC3E}">
        <p14:creationId xmlns:p14="http://schemas.microsoft.com/office/powerpoint/2010/main" val="357292772"/>
      </p:ext>
    </p:extLst>
  </p:cSld>
  <p:clrMapOvr>
    <a:masterClrMapping/>
  </p:clrMapOvr>
</p:sld>
</file>

<file path=ppt/theme/theme1.xml><?xml version="1.0" encoding="utf-8"?>
<a:theme xmlns:a="http://schemas.openxmlformats.org/drawingml/2006/main" name="VŠE FPH - Šablona prezentace 2026">
  <a:themeElements>
    <a:clrScheme name="FPH Barvy">
      <a:dk1>
        <a:srgbClr val="0B2D42"/>
      </a:dk1>
      <a:lt1>
        <a:srgbClr val="FFFFFF"/>
      </a:lt1>
      <a:dk2>
        <a:srgbClr val="0B2D42"/>
      </a:dk2>
      <a:lt2>
        <a:srgbClr val="FFFFFF"/>
      </a:lt2>
      <a:accent1>
        <a:srgbClr val="00649C"/>
      </a:accent1>
      <a:accent2>
        <a:srgbClr val="009FE3"/>
      </a:accent2>
      <a:accent3>
        <a:srgbClr val="8DDDFF"/>
      </a:accent3>
      <a:accent4>
        <a:srgbClr val="C6EEFF"/>
      </a:accent4>
      <a:accent5>
        <a:srgbClr val="004F71"/>
      </a:accent5>
      <a:accent6>
        <a:srgbClr val="D8D8D8"/>
      </a:accent6>
      <a:hlink>
        <a:srgbClr val="009FE3"/>
      </a:hlink>
      <a:folHlink>
        <a:srgbClr val="009FE3"/>
      </a:folHlink>
    </a:clrScheme>
    <a:fontScheme name="VŠE FPH - Gill Sans MT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/>
      <a:lstStyle/>
      <a:style>
        <a:lnRef idx="3">
          <a:schemeClr val="lt1"/>
        </a:lnRef>
        <a:fillRef idx="1">
          <a:schemeClr val="accent5"/>
        </a:fillRef>
        <a:effectRef idx="1">
          <a:schemeClr val="accent5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VŠE_FPH_šablona_prezentace_CZ_2026_V4.pptx" id="{A1BC71E4-B637-4579-A001-FFD4C8FEC66F}" vid="{20B7A0FC-6A91-4D07-B6E5-024CA6E34D2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VŠE_FPH_šablona_prezentace_CZ_2026_V4</Template>
  <TotalTime>182</TotalTime>
  <Words>643</Words>
  <Application>Microsoft Office PowerPoint</Application>
  <PresentationFormat>Širokoúhlá obrazovka</PresentationFormat>
  <Paragraphs>185</Paragraphs>
  <Slides>27</Slides>
  <Notes>0</Notes>
  <HiddenSlides>0</HiddenSlides>
  <MMClips>1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27</vt:i4>
      </vt:variant>
    </vt:vector>
  </HeadingPairs>
  <TitlesOfParts>
    <vt:vector size="32" baseType="lpstr">
      <vt:lpstr>Aptos</vt:lpstr>
      <vt:lpstr>Gill Sans MT</vt:lpstr>
      <vt:lpstr>MyriadPro-Regular</vt:lpstr>
      <vt:lpstr>Arial</vt:lpstr>
      <vt:lpstr>VŠE FPH - Šablona prezentace 2026</vt:lpstr>
      <vt:lpstr>Prezentace aplikace PowerPoint</vt:lpstr>
      <vt:lpstr>Mise a vize</vt:lpstr>
      <vt:lpstr>Hodnoty</vt:lpstr>
      <vt:lpstr>Základní fakta</vt:lpstr>
      <vt:lpstr>Katedry</vt:lpstr>
      <vt:lpstr>Studijní programy</vt:lpstr>
      <vt:lpstr>Vyučované předměty</vt:lpstr>
      <vt:lpstr>Vedlejší specializace FPH</vt:lpstr>
      <vt:lpstr>Další příležitosti pro studenty</vt:lpstr>
      <vt:lpstr>Studuj byznys na FPH VŠE - oficiální video</vt:lpstr>
      <vt:lpstr>Virtuální prohlídka kampusu VŠE Žižkov</vt:lpstr>
      <vt:lpstr>Prezentace aplikace PowerPoint</vt:lpstr>
      <vt:lpstr>Fakulta s mezinárodní reputací</vt:lpstr>
      <vt:lpstr>Fakulta propojená s praxí</vt:lpstr>
      <vt:lpstr>Fakulta propojená se světem</vt:lpstr>
      <vt:lpstr>Společensky odpovědná fakulta</vt:lpstr>
      <vt:lpstr>Prezentace aplikace PowerPoint</vt:lpstr>
      <vt:lpstr>Akce na VŠE</vt:lpstr>
      <vt:lpstr>Akce na VŠE</vt:lpstr>
      <vt:lpstr>Akce na VŠE</vt:lpstr>
      <vt:lpstr>Budovy VŠE</vt:lpstr>
      <vt:lpstr>Kampus VŠE Žižkov</vt:lpstr>
      <vt:lpstr>Kampus VŠE Žižkov</vt:lpstr>
      <vt:lpstr>Kampus VŠE Žižkov - knihovna</vt:lpstr>
      <vt:lpstr>Kampus VŠE Žižkov – Coworking prostor Idea Fair</vt:lpstr>
      <vt:lpstr>Koleje Jižní Město</vt:lpstr>
      <vt:lpstr>Koleje Jarov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Hana Kruczková</dc:creator>
  <cp:lastModifiedBy>Hana Kruczková</cp:lastModifiedBy>
  <cp:revision>2</cp:revision>
  <dcterms:created xsi:type="dcterms:W3CDTF">2026-06-04T07:46:19Z</dcterms:created>
  <dcterms:modified xsi:type="dcterms:W3CDTF">2026-07-22T10:32:31Z</dcterms:modified>
</cp:coreProperties>
</file>