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64" r:id="rId2"/>
    <p:sldId id="277" r:id="rId3"/>
    <p:sldId id="279" r:id="rId4"/>
    <p:sldId id="280" r:id="rId5"/>
    <p:sldId id="281" r:id="rId6"/>
    <p:sldId id="282" r:id="rId7"/>
    <p:sldId id="283" r:id="rId8"/>
    <p:sldId id="273" r:id="rId9"/>
    <p:sldId id="274" r:id="rId10"/>
    <p:sldId id="275" r:id="rId11"/>
    <p:sldId id="276" r:id="rId12"/>
    <p:sldId id="284" r:id="rId13"/>
    <p:sldId id="285" r:id="rId14"/>
    <p:sldId id="286" r:id="rId15"/>
    <p:sldId id="287" r:id="rId16"/>
    <p:sldId id="288" r:id="rId17"/>
    <p:sldId id="257" r:id="rId18"/>
    <p:sldId id="268" r:id="rId19"/>
    <p:sldId id="267" r:id="rId20"/>
    <p:sldId id="278" r:id="rId21"/>
  </p:sldIdLst>
  <p:sldSz cx="12192000" cy="6858000"/>
  <p:notesSz cx="6858000" cy="9144000"/>
  <p:embeddedFontLst>
    <p:embeddedFont>
      <p:font typeface="Gill Sans MT" panose="020B0502020104020203" pitchFamily="34" charset="-18"/>
      <p:regular r:id="rId24"/>
      <p:bold r:id="rId25"/>
      <p:italic r:id="rId26"/>
      <p:boldItalic r:id="rId27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00BDFF"/>
    <a:srgbClr val="00649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8D230F3-CF80-4859-8CE7-A43EE81993B6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6}" styleName="FPH Custom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noFill/>
        </a:fill>
      </a:tcStyle>
    </a:band1H>
    <a:band2H>
      <a:tcStyle>
        <a:tcBdr/>
        <a:fill>
          <a:noFill/>
        </a:fill>
      </a:tcStyle>
    </a:band2H>
    <a:band1V>
      <a:tcStyle>
        <a:tcBdr/>
        <a:fill>
          <a:noFill/>
        </a:fill>
      </a:tcStyle>
    </a:band1V>
    <a:lastRow>
      <a:tcTxStyle b="on">
        <a:schemeClr val="tx1"/>
      </a:tcTxStyle>
      <a:tcStyle>
        <a:tcBdr>
          <a:top>
            <a:ln w="12700" cmpd="sng">
              <a:solidFill>
                <a:schemeClr val="accent6"/>
              </a:solidFill>
            </a:ln>
          </a:top>
          <a:bottom>
            <a:ln>
              <a:noFill/>
            </a:ln>
          </a:bottom>
        </a:tcBdr>
        <a:fill>
          <a:noFill/>
        </a:fill>
      </a:tcStyle>
    </a:lastRow>
    <a:firstRow>
      <a:tcTxStyle b="off">
        <a:schemeClr val="accent2"/>
      </a:tcTxStyle>
      <a:tcStyle>
        <a:tcBdr>
          <a:top>
            <a:ln>
              <a:noFill/>
            </a:ln>
          </a:top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7}" styleName="FPH Custom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noFill/>
        </a:fill>
      </a:tcStyle>
    </a:band1H>
    <a:band2H>
      <a:tcStyle>
        <a:tcBdr/>
        <a:fill>
          <a:noFill/>
        </a:fill>
      </a:tcStyle>
    </a:band2H>
    <a:firstRow>
      <a:tcTxStyle b="off">
        <a:srgbClr val="FFFFFF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</a:tcBdr>
        <a:fill>
          <a:solidFill>
            <a:schemeClr val="accent2"/>
          </a:solidFill>
        </a:fill>
      </a:tcStyle>
    </a:firstRow>
  </a:tblStyle>
  <a:tblStyle styleId="{68D230F3-CF80-4859-8CE7-A43EE81993B9}" styleName="CXXX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</a:tcBdr>
        <a:fill>
          <a:noFill/>
        </a:fill>
      </a:tcStyle>
    </a:band1H>
    <a:band2H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</a:tcBdr>
        <a:fill>
          <a:noFill/>
        </a:fill>
      </a:tcStyle>
    </a:band2H>
    <a:band1V>
      <a:tcStyle>
        <a:tcBdr/>
        <a:fill>
          <a:noFill/>
        </a:fill>
      </a:tcStyle>
    </a:band1V>
    <a:band2V>
      <a:tcStyle>
        <a:tcBdr/>
        <a:fill>
          <a:noFill/>
        </a:fill>
      </a:tcStyle>
    </a:band2V>
    <a:firstCol>
      <a:tcTxStyle b="off"/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</a:tcBdr>
      </a:tcStyle>
    </a:firstCol>
    <a:lastRow>
      <a:tcTxStyle b="on">
        <a:srgbClr val="FFFFFF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tx1"/>
          </a:solidFill>
        </a:fill>
      </a:tcStyle>
    </a:lastRow>
    <a:firstRow>
      <a:tcTxStyle b="off">
        <a:srgbClr val="FFFFFF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6723" autoAdjust="0"/>
  </p:normalViewPr>
  <p:slideViewPr>
    <p:cSldViewPr>
      <p:cViewPr varScale="1">
        <p:scale>
          <a:sx n="120" d="100"/>
          <a:sy n="120" d="100"/>
        </p:scale>
        <p:origin x="120" y="1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96" d="100"/>
          <a:sy n="96" d="100"/>
        </p:scale>
        <p:origin x="36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a Kruczková" userId="ef6a5fe5-b24b-406a-bfc2-280760008747" providerId="ADAL" clId="{19CF185F-913E-4DDE-9137-39441F8F7FA5}"/>
    <pc:docChg chg="modSld sldOrd modMainMaster">
      <pc:chgData name="Hana Kruczková" userId="ef6a5fe5-b24b-406a-bfc2-280760008747" providerId="ADAL" clId="{19CF185F-913E-4DDE-9137-39441F8F7FA5}" dt="2026-06-16T08:22:24.651" v="79" actId="20577"/>
      <pc:docMkLst>
        <pc:docMk/>
      </pc:docMkLst>
      <pc:sldChg chg="ord">
        <pc:chgData name="Hana Kruczková" userId="ef6a5fe5-b24b-406a-bfc2-280760008747" providerId="ADAL" clId="{19CF185F-913E-4DDE-9137-39441F8F7FA5}" dt="2026-06-11T07:13:20.526" v="49"/>
        <pc:sldMkLst>
          <pc:docMk/>
          <pc:sldMk cId="705833563" sldId="273"/>
        </pc:sldMkLst>
      </pc:sldChg>
      <pc:sldChg chg="ord">
        <pc:chgData name="Hana Kruczková" userId="ef6a5fe5-b24b-406a-bfc2-280760008747" providerId="ADAL" clId="{19CF185F-913E-4DDE-9137-39441F8F7FA5}" dt="2026-06-11T07:13:20.526" v="49"/>
        <pc:sldMkLst>
          <pc:docMk/>
          <pc:sldMk cId="2798440310" sldId="274"/>
        </pc:sldMkLst>
      </pc:sldChg>
      <pc:sldChg chg="ord">
        <pc:chgData name="Hana Kruczková" userId="ef6a5fe5-b24b-406a-bfc2-280760008747" providerId="ADAL" clId="{19CF185F-913E-4DDE-9137-39441F8F7FA5}" dt="2026-06-11T07:13:20.526" v="49"/>
        <pc:sldMkLst>
          <pc:docMk/>
          <pc:sldMk cId="202384209" sldId="275"/>
        </pc:sldMkLst>
      </pc:sldChg>
      <pc:sldChg chg="ord">
        <pc:chgData name="Hana Kruczková" userId="ef6a5fe5-b24b-406a-bfc2-280760008747" providerId="ADAL" clId="{19CF185F-913E-4DDE-9137-39441F8F7FA5}" dt="2026-06-11T07:13:20.526" v="49"/>
        <pc:sldMkLst>
          <pc:docMk/>
          <pc:sldMk cId="4150265860" sldId="276"/>
        </pc:sldMkLst>
      </pc:sldChg>
      <pc:sldMasterChg chg="mod modSldLayout">
        <pc:chgData name="Hana Kruczková" userId="ef6a5fe5-b24b-406a-bfc2-280760008747" providerId="ADAL" clId="{19CF185F-913E-4DDE-9137-39441F8F7FA5}" dt="2026-06-16T08:22:24.651" v="79" actId="20577"/>
        <pc:sldMasterMkLst>
          <pc:docMk/>
          <pc:sldMasterMk cId="3953490958" sldId="2147483648"/>
        </pc:sldMasterMkLst>
        <pc:sldLayoutChg chg="modSp mod">
          <pc:chgData name="Hana Kruczková" userId="ef6a5fe5-b24b-406a-bfc2-280760008747" providerId="ADAL" clId="{19CF185F-913E-4DDE-9137-39441F8F7FA5}" dt="2026-06-04T07:30:33.160" v="40" actId="20577"/>
          <pc:sldLayoutMkLst>
            <pc:docMk/>
            <pc:sldMasterMk cId="3953490958" sldId="2147483648"/>
            <pc:sldLayoutMk cId="758293957" sldId="2147483649"/>
          </pc:sldLayoutMkLst>
          <pc:spChg chg="mod">
            <ac:chgData name="Hana Kruczková" userId="ef6a5fe5-b24b-406a-bfc2-280760008747" providerId="ADAL" clId="{19CF185F-913E-4DDE-9137-39441F8F7FA5}" dt="2026-06-04T07:30:33.160" v="40" actId="20577"/>
            <ac:spMkLst>
              <pc:docMk/>
              <pc:sldMasterMk cId="3953490958" sldId="2147483648"/>
              <pc:sldLayoutMk cId="758293957" sldId="2147483649"/>
              <ac:spMk id="7" creationId="{57F1C44E-FB4C-86DB-A077-CFB1402EF8B2}"/>
            </ac:spMkLst>
          </pc:spChg>
        </pc:sldLayoutChg>
        <pc:sldLayoutChg chg="modSp mod">
          <pc:chgData name="Hana Kruczková" userId="ef6a5fe5-b24b-406a-bfc2-280760008747" providerId="ADAL" clId="{19CF185F-913E-4DDE-9137-39441F8F7FA5}" dt="2026-06-04T07:32:36.598" v="41"/>
          <pc:sldLayoutMkLst>
            <pc:docMk/>
            <pc:sldMasterMk cId="3953490958" sldId="2147483648"/>
            <pc:sldLayoutMk cId="2523526196" sldId="2147483667"/>
          </pc:sldLayoutMkLst>
          <pc:spChg chg="mod">
            <ac:chgData name="Hana Kruczková" userId="ef6a5fe5-b24b-406a-bfc2-280760008747" providerId="ADAL" clId="{19CF185F-913E-4DDE-9137-39441F8F7FA5}" dt="2026-06-04T07:32:36.598" v="41"/>
            <ac:spMkLst>
              <pc:docMk/>
              <pc:sldMasterMk cId="3953490958" sldId="2147483648"/>
              <pc:sldLayoutMk cId="2523526196" sldId="2147483667"/>
              <ac:spMk id="5" creationId="{7C4DC9DB-4FF0-1A7D-A4B0-EC72103FAE4A}"/>
            </ac:spMkLst>
          </pc:spChg>
        </pc:sldLayoutChg>
        <pc:sldLayoutChg chg="modSp mod">
          <pc:chgData name="Hana Kruczková" userId="ef6a5fe5-b24b-406a-bfc2-280760008747" providerId="ADAL" clId="{19CF185F-913E-4DDE-9137-39441F8F7FA5}" dt="2026-06-04T07:32:47.210" v="44"/>
          <pc:sldLayoutMkLst>
            <pc:docMk/>
            <pc:sldMasterMk cId="3953490958" sldId="2147483648"/>
            <pc:sldLayoutMk cId="3236834574" sldId="2147483668"/>
          </pc:sldLayoutMkLst>
          <pc:spChg chg="mod">
            <ac:chgData name="Hana Kruczková" userId="ef6a5fe5-b24b-406a-bfc2-280760008747" providerId="ADAL" clId="{19CF185F-913E-4DDE-9137-39441F8F7FA5}" dt="2026-06-04T07:32:47.210" v="44"/>
            <ac:spMkLst>
              <pc:docMk/>
              <pc:sldMasterMk cId="3953490958" sldId="2147483648"/>
              <pc:sldLayoutMk cId="3236834574" sldId="2147483668"/>
              <ac:spMk id="6" creationId="{36339FE8-BC6F-D961-6C90-056BDB039849}"/>
            </ac:spMkLst>
          </pc:spChg>
        </pc:sldLayoutChg>
        <pc:sldLayoutChg chg="modSp mod">
          <pc:chgData name="Hana Kruczková" userId="ef6a5fe5-b24b-406a-bfc2-280760008747" providerId="ADAL" clId="{19CF185F-913E-4DDE-9137-39441F8F7FA5}" dt="2026-06-16T08:22:24.651" v="79" actId="20577"/>
          <pc:sldLayoutMkLst>
            <pc:docMk/>
            <pc:sldMasterMk cId="3953490958" sldId="2147483648"/>
            <pc:sldLayoutMk cId="2805980030" sldId="2147483671"/>
          </pc:sldLayoutMkLst>
          <pc:spChg chg="mod">
            <ac:chgData name="Hana Kruczková" userId="ef6a5fe5-b24b-406a-bfc2-280760008747" providerId="ADAL" clId="{19CF185F-913E-4DDE-9137-39441F8F7FA5}" dt="2026-06-16T08:22:17.705" v="63" actId="20577"/>
            <ac:spMkLst>
              <pc:docMk/>
              <pc:sldMasterMk cId="3953490958" sldId="2147483648"/>
              <pc:sldLayoutMk cId="2805980030" sldId="2147483671"/>
              <ac:spMk id="9" creationId="{5C797C15-6D39-031D-3C1A-338615AA320E}"/>
            </ac:spMkLst>
          </pc:spChg>
          <pc:spChg chg="mod">
            <ac:chgData name="Hana Kruczková" userId="ef6a5fe5-b24b-406a-bfc2-280760008747" providerId="ADAL" clId="{19CF185F-913E-4DDE-9137-39441F8F7FA5}" dt="2026-06-16T08:22:24.651" v="79" actId="20577"/>
            <ac:spMkLst>
              <pc:docMk/>
              <pc:sldMasterMk cId="3953490958" sldId="2147483648"/>
              <pc:sldLayoutMk cId="2805980030" sldId="2147483671"/>
              <ac:spMk id="29" creationId="{874ECBC2-C58B-30B9-C4F5-66D8ECF94B8F}"/>
            </ac:spMkLst>
          </pc:spChg>
        </pc:sldLayoutChg>
        <pc:sldLayoutChg chg="modSp mod">
          <pc:chgData name="Hana Kruczková" userId="ef6a5fe5-b24b-406a-bfc2-280760008747" providerId="ADAL" clId="{19CF185F-913E-4DDE-9137-39441F8F7FA5}" dt="2026-06-04T07:32:51.983" v="46" actId="20577"/>
          <pc:sldLayoutMkLst>
            <pc:docMk/>
            <pc:sldMasterMk cId="3953490958" sldId="2147483648"/>
            <pc:sldLayoutMk cId="516847411" sldId="2147483672"/>
          </pc:sldLayoutMkLst>
          <pc:spChg chg="mod">
            <ac:chgData name="Hana Kruczková" userId="ef6a5fe5-b24b-406a-bfc2-280760008747" providerId="ADAL" clId="{19CF185F-913E-4DDE-9137-39441F8F7FA5}" dt="2026-06-04T07:32:51.983" v="46" actId="20577"/>
            <ac:spMkLst>
              <pc:docMk/>
              <pc:sldMasterMk cId="3953490958" sldId="2147483648"/>
              <pc:sldLayoutMk cId="516847411" sldId="2147483672"/>
              <ac:spMk id="6" creationId="{36339FE8-BC6F-D961-6C90-056BDB039849}"/>
            </ac:spMkLst>
          </pc:spChg>
        </pc:sldLayoutChg>
        <pc:sldLayoutChg chg="modSp mod">
          <pc:chgData name="Hana Kruczková" userId="ef6a5fe5-b24b-406a-bfc2-280760008747" providerId="ADAL" clId="{19CF185F-913E-4DDE-9137-39441F8F7FA5}" dt="2026-06-04T07:32:43.600" v="43" actId="20577"/>
          <pc:sldLayoutMkLst>
            <pc:docMk/>
            <pc:sldMasterMk cId="3953490958" sldId="2147483648"/>
            <pc:sldLayoutMk cId="319367487" sldId="2147483673"/>
          </pc:sldLayoutMkLst>
          <pc:spChg chg="mod">
            <ac:chgData name="Hana Kruczková" userId="ef6a5fe5-b24b-406a-bfc2-280760008747" providerId="ADAL" clId="{19CF185F-913E-4DDE-9137-39441F8F7FA5}" dt="2026-06-04T07:32:43.600" v="43" actId="20577"/>
            <ac:spMkLst>
              <pc:docMk/>
              <pc:sldMasterMk cId="3953490958" sldId="2147483648"/>
              <pc:sldLayoutMk cId="319367487" sldId="2147483673"/>
              <ac:spMk id="5" creationId="{7C4DC9DB-4FF0-1A7D-A4B0-EC72103FAE4A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9071236379826261E-2"/>
          <c:y val="4.4894204231830728E-2"/>
          <c:w val="0.74234857146084254"/>
          <c:h val="0.846191828023545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Company 1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F30-463E-A604-7CFE904FE9E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F30-463E-A604-7CFE904FE9E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A</c:v>
                </c:pt>
                <c:pt idx="1">
                  <c:v>Category B</c:v>
                </c:pt>
                <c:pt idx="2">
                  <c:v>Category C</c:v>
                </c:pt>
                <c:pt idx="3">
                  <c:v>Category D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7.0000000000000007E-2</c:v>
                </c:pt>
                <c:pt idx="1">
                  <c:v>0.12</c:v>
                </c:pt>
                <c:pt idx="2">
                  <c:v>0.35</c:v>
                </c:pt>
                <c:pt idx="3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30-463E-A604-7CFE904FE9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Company 2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F30-463E-A604-7CFE904FE9E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F30-463E-A604-7CFE904FE9E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F30-463E-A604-7CFE904FE9E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A</c:v>
                </c:pt>
                <c:pt idx="1">
                  <c:v>Category B</c:v>
                </c:pt>
                <c:pt idx="2">
                  <c:v>Category C</c:v>
                </c:pt>
                <c:pt idx="3">
                  <c:v>Category D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0.15</c:v>
                </c:pt>
                <c:pt idx="1">
                  <c:v>0.16</c:v>
                </c:pt>
                <c:pt idx="2">
                  <c:v>0.11</c:v>
                </c:pt>
                <c:pt idx="3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F30-463E-A604-7CFE904FE9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Company 3</c:v>
                </c:pt>
              </c:strCache>
            </c:strRef>
          </c:tx>
          <c:spPr>
            <a:effectLst>
              <a:softEdge rad="0"/>
            </a:effectLst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F30-463E-A604-7CFE904FE9E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F30-463E-A604-7CFE904FE9E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F30-463E-A604-7CFE904FE9E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A</c:v>
                </c:pt>
                <c:pt idx="1">
                  <c:v>Category B</c:v>
                </c:pt>
                <c:pt idx="2">
                  <c:v>Category C</c:v>
                </c:pt>
                <c:pt idx="3">
                  <c:v>Category D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0.23</c:v>
                </c:pt>
                <c:pt idx="1">
                  <c:v>0.03</c:v>
                </c:pt>
                <c:pt idx="2">
                  <c:v>0.09</c:v>
                </c:pt>
                <c:pt idx="3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F30-463E-A604-7CFE904FE9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6650112"/>
        <c:axId val="154465344"/>
      </c:barChart>
      <c:catAx>
        <c:axId val="1866501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6350">
            <a:solidFill>
              <a:schemeClr val="tx1"/>
            </a:solidFill>
          </a:ln>
        </c:spPr>
        <c:crossAx val="154465344"/>
        <c:crosses val="autoZero"/>
        <c:auto val="1"/>
        <c:lblAlgn val="ctr"/>
        <c:lblOffset val="100"/>
        <c:noMultiLvlLbl val="0"/>
      </c:catAx>
      <c:valAx>
        <c:axId val="15446534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cs-CZ" dirty="0"/>
                  <a:t>Market </a:t>
                </a:r>
                <a:r>
                  <a:rPr lang="cs-CZ" dirty="0" err="1"/>
                  <a:t>share</a:t>
                </a:r>
                <a:endParaRPr lang="cs-CZ" dirty="0"/>
              </a:p>
            </c:rich>
          </c:tx>
          <c:layout>
            <c:manualLayout>
              <c:xMode val="edge"/>
              <c:yMode val="edge"/>
              <c:x val="1.3123359580052493E-4"/>
              <c:y val="1.306089296051381E-2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spPr>
          <a:ln>
            <a:noFill/>
          </a:ln>
        </c:spPr>
        <c:crossAx val="1866501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142925295720008"/>
          <c:y val="1.0960774887040336E-3"/>
          <c:w val="0.12890895431549318"/>
          <c:h val="0.293611338296727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cs-CZ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E3E0EA-A6D3-EB2C-E086-0EC3E95DDE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995A8A-0BB0-B7C2-94B8-6431C974EF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B9C978-B643-44E3-8641-AA540653DF3F}" type="datetimeFigureOut">
              <a:rPr lang="cs-CZ" smtClean="0"/>
              <a:t>16.06.2026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1D8188-E28C-A5B3-5F56-29EDD279EC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66ECDA-E78D-FE9A-84DD-EC1070B03B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6C003-3923-4414-A89C-5224E5C457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669097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73C86-752D-48DF-AC05-33553A78ED29}" type="datetimeFigureOut">
              <a:rPr lang="cs-CZ" smtClean="0"/>
              <a:t>16.06.2026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D3588-FCAB-48AA-974B-3FB6DAD33F0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538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dar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phic 22">
            <a:extLst>
              <a:ext uri="{FF2B5EF4-FFF2-40B4-BE49-F238E27FC236}">
                <a16:creationId xmlns:a16="http://schemas.microsoft.com/office/drawing/2014/main" id="{4E6BF4CD-BA6D-89ED-A41C-FED5D9B04A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2410056" y="-277610"/>
            <a:ext cx="31933003" cy="410864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90546F7-520F-B7AB-31DD-CADFC8E9F3C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3889" y="603315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Gill Sans MT" panose="020B0502020104020203" pitchFamily="34" charset="-18"/>
              </a:rPr>
              <a:t>FACULTY OF BUSINESS ADMINISTRATION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5A9C6CE0-01B7-AC9F-5788-1F673D2700D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1794" y="644498"/>
            <a:ext cx="724881" cy="457820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D533BFCD-ECE5-CED1-67F8-A357043489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80176" y="5841806"/>
            <a:ext cx="3816499" cy="324043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080F218-0BF3-4E5A-DAE8-DD5E84A843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5805" y="4318841"/>
            <a:ext cx="6552803" cy="369332"/>
          </a:xfrm>
        </p:spPr>
        <p:txBody>
          <a:bodyPr wrap="square">
            <a:spAutoFit/>
          </a:bodyPr>
          <a:lstStyle>
            <a:lvl1pPr marL="0" indent="0">
              <a:buNone/>
              <a:defRPr sz="2000">
                <a:solidFill>
                  <a:srgbClr val="00BDF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NAME AND SURNAME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F1C44E-FB4C-86DB-A077-CFB1402EF8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5806" y="5605966"/>
            <a:ext cx="6552803" cy="757130"/>
          </a:xfrm>
        </p:spPr>
        <p:txBody>
          <a:bodyPr anchor="b" anchorCtr="0">
            <a:spAutoFit/>
          </a:bodyPr>
          <a:lstStyle>
            <a:lvl1pPr marL="0" indent="0">
              <a:lnSpc>
                <a:spcPct val="90000"/>
              </a:lnSpc>
              <a:buNone/>
              <a:defRPr lang="cs-CZ" sz="4800" kern="1200" dirty="0">
                <a:solidFill>
                  <a:schemeClr val="bg1"/>
                </a:solidFill>
                <a:latin typeface="Gill Sans MT" panose="020B0502020104020203" pitchFamily="34" charset="-18"/>
                <a:ea typeface="+mn-ea"/>
                <a:cs typeface="+mn-cs"/>
              </a:defRPr>
            </a:lvl1pPr>
          </a:lstStyle>
          <a:p>
            <a:pPr lvl="0"/>
            <a:r>
              <a:rPr lang="cs-CZ" dirty="0" err="1"/>
              <a:t>Add</a:t>
            </a:r>
            <a:r>
              <a:rPr lang="cs-CZ" dirty="0"/>
              <a:t> </a:t>
            </a:r>
            <a:r>
              <a:rPr lang="cs-CZ" dirty="0" err="1"/>
              <a:t>heading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582939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(dar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90546F7-520F-B7AB-31DD-CADFC8E9F3C9}"/>
              </a:ext>
            </a:extLst>
          </p:cNvPr>
          <p:cNvSpPr txBox="1">
            <a:spLocks/>
          </p:cNvSpPr>
          <p:nvPr userDrawn="1"/>
        </p:nvSpPr>
        <p:spPr>
          <a:xfrm>
            <a:off x="593889" y="5666847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Gill Sans MT" panose="020B0502020104020203" pitchFamily="34" charset="-18"/>
              </a:rPr>
              <a:t>FACULTY OF BUSINESS ADMINISTRATION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5A9C6CE0-01B7-AC9F-5788-1F673D2700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06422" y="5708030"/>
            <a:ext cx="724881" cy="45782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3033411-77BE-0DA8-23D8-79BFF61CB7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26630" y="58316"/>
            <a:ext cx="1265370" cy="674136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FE83EB-F421-EBC4-FB92-BA24D899F1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5806" y="1700808"/>
            <a:ext cx="6522322" cy="369332"/>
          </a:xfrm>
        </p:spPr>
        <p:txBody>
          <a:bodyPr>
            <a:spAutoFit/>
          </a:bodyPr>
          <a:lstStyle>
            <a:lvl1pPr marL="0">
              <a:buNone/>
              <a:defRPr sz="2000">
                <a:solidFill>
                  <a:srgbClr val="00BDF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TITLE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C4DC9DB-4FF0-1A7D-A4B0-EC72103FAE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5806" y="2276872"/>
            <a:ext cx="6552803" cy="757130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buNone/>
              <a:defRPr lang="cs-CZ" sz="4800" kern="1200" dirty="0">
                <a:solidFill>
                  <a:schemeClr val="bg1"/>
                </a:solidFill>
                <a:latin typeface="Gill Sans MT" panose="020B0502020104020203" pitchFamily="34" charset="-18"/>
                <a:ea typeface="+mn-ea"/>
                <a:cs typeface="+mn-cs"/>
              </a:defRPr>
            </a:lvl1pPr>
          </a:lstStyle>
          <a:p>
            <a:pPr lvl="0"/>
            <a:r>
              <a:rPr lang="cs-CZ" dirty="0" err="1"/>
              <a:t>Section</a:t>
            </a:r>
            <a:r>
              <a:rPr lang="cs-CZ" dirty="0"/>
              <a:t> </a:t>
            </a:r>
            <a:r>
              <a:rPr lang="cs-CZ" dirty="0" err="1"/>
              <a:t>Header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235261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(dark with number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90546F7-520F-B7AB-31DD-CADFC8E9F3C9}"/>
              </a:ext>
            </a:extLst>
          </p:cNvPr>
          <p:cNvSpPr txBox="1">
            <a:spLocks/>
          </p:cNvSpPr>
          <p:nvPr userDrawn="1"/>
        </p:nvSpPr>
        <p:spPr>
          <a:xfrm>
            <a:off x="593889" y="5666847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Gill Sans MT" panose="020B0502020104020203" pitchFamily="34" charset="-18"/>
              </a:rPr>
              <a:t>FACULTY OF BUSINESS ADMINISTRATION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5A9C6CE0-01B7-AC9F-5788-1F673D2700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1794" y="5708030"/>
            <a:ext cx="724881" cy="45782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FE83EB-F421-EBC4-FB92-BA24D899F1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5806" y="1700808"/>
            <a:ext cx="6522322" cy="369332"/>
          </a:xfrm>
        </p:spPr>
        <p:txBody>
          <a:bodyPr>
            <a:spAutoFit/>
          </a:bodyPr>
          <a:lstStyle>
            <a:lvl1pPr marL="0">
              <a:buNone/>
              <a:defRPr sz="2000">
                <a:solidFill>
                  <a:srgbClr val="00BDF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TITLE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C4DC9DB-4FF0-1A7D-A4B0-EC72103FAE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5806" y="2276872"/>
            <a:ext cx="6552803" cy="1421928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buNone/>
              <a:defRPr lang="cs-CZ" sz="4800" kern="1200" dirty="0">
                <a:solidFill>
                  <a:schemeClr val="bg1"/>
                </a:solidFill>
                <a:latin typeface="Gill Sans MT" panose="020B0502020104020203" pitchFamily="34" charset="-18"/>
                <a:ea typeface="+mn-ea"/>
                <a:cs typeface="+mn-cs"/>
              </a:defRPr>
            </a:lvl1pPr>
          </a:lstStyle>
          <a:p>
            <a:pPr lvl="0"/>
            <a:r>
              <a:rPr lang="cs-CZ" dirty="0" err="1"/>
              <a:t>Section</a:t>
            </a:r>
            <a:r>
              <a:rPr lang="cs-CZ" dirty="0"/>
              <a:t> </a:t>
            </a:r>
            <a:r>
              <a:rPr lang="cs-CZ" dirty="0" err="1"/>
              <a:t>Header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number</a:t>
            </a:r>
            <a:endParaRPr lang="cs-CZ" dirty="0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ABB2251A-B1F0-BF03-A2A9-DAAFA71F47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63952" y="-114552"/>
            <a:ext cx="5832723" cy="5539978"/>
          </a:xfrm>
        </p:spPr>
        <p:txBody>
          <a:bodyPr wrap="square" tIns="0" bIns="0">
            <a:spAutoFit/>
          </a:bodyPr>
          <a:lstStyle>
            <a:lvl1pPr marL="0" indent="0" algn="r">
              <a:lnSpc>
                <a:spcPct val="90000"/>
              </a:lnSpc>
              <a:buNone/>
              <a:defRPr lang="cs-CZ" sz="40000" b="0" kern="1200" spc="-3000" baseline="0" dirty="0">
                <a:solidFill>
                  <a:schemeClr val="accent2"/>
                </a:solidFill>
                <a:latin typeface="Gill Sans MT" panose="020B0502020104020203" pitchFamily="34" charset="-18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193674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(blue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90546F7-520F-B7AB-31DD-CADFC8E9F3C9}"/>
              </a:ext>
            </a:extLst>
          </p:cNvPr>
          <p:cNvSpPr txBox="1">
            <a:spLocks/>
          </p:cNvSpPr>
          <p:nvPr userDrawn="1"/>
        </p:nvSpPr>
        <p:spPr>
          <a:xfrm>
            <a:off x="623392" y="5666847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Gill Sans MT" panose="020B0502020104020203" pitchFamily="34" charset="-18"/>
              </a:rPr>
              <a:t>FACULTY OF BUSINESS ADMINISTRATION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5A9C6CE0-01B7-AC9F-5788-1F673D2700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5925" y="5708030"/>
            <a:ext cx="724881" cy="45782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8EC679DE-B72A-CD64-955C-EC2B1F3A4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04738" y="0"/>
            <a:ext cx="1287262" cy="685800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02C5A91-F475-2545-6D6F-CFE6F84005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4073" y="1700808"/>
            <a:ext cx="6522322" cy="327025"/>
          </a:xfrm>
        </p:spPr>
        <p:txBody>
          <a:bodyPr/>
          <a:lstStyle>
            <a:lvl1pPr marL="0">
              <a:buNone/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TITLE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36339FE8-BC6F-D961-6C90-056BDB039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4073" y="2276872"/>
            <a:ext cx="6552803" cy="757130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buNone/>
              <a:defRPr lang="cs-CZ" sz="4800" kern="1200" dirty="0">
                <a:solidFill>
                  <a:schemeClr val="bg1"/>
                </a:solidFill>
                <a:latin typeface="Gill Sans MT" panose="020B0502020104020203" pitchFamily="34" charset="-18"/>
                <a:ea typeface="+mn-ea"/>
                <a:cs typeface="+mn-cs"/>
              </a:defRPr>
            </a:lvl1pPr>
          </a:lstStyle>
          <a:p>
            <a:pPr lvl="0"/>
            <a:r>
              <a:rPr lang="cs-CZ" dirty="0" err="1"/>
              <a:t>Section</a:t>
            </a:r>
            <a:r>
              <a:rPr lang="cs-CZ" dirty="0"/>
              <a:t> </a:t>
            </a:r>
            <a:r>
              <a:rPr lang="cs-CZ" dirty="0" err="1"/>
              <a:t>Header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368345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(blue with number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90546F7-520F-B7AB-31DD-CADFC8E9F3C9}"/>
              </a:ext>
            </a:extLst>
          </p:cNvPr>
          <p:cNvSpPr txBox="1">
            <a:spLocks/>
          </p:cNvSpPr>
          <p:nvPr userDrawn="1"/>
        </p:nvSpPr>
        <p:spPr>
          <a:xfrm>
            <a:off x="604644" y="5666847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Gill Sans MT" panose="020B0502020104020203" pitchFamily="34" charset="-18"/>
              </a:rPr>
              <a:t>FACULTY OF BUSINESS ADMINISTRATION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5A9C6CE0-01B7-AC9F-5788-1F673D2700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1794" y="5708030"/>
            <a:ext cx="724881" cy="45782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02C5A91-F475-2545-6D6F-CFE6F84005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325" y="1700808"/>
            <a:ext cx="6522322" cy="327025"/>
          </a:xfrm>
        </p:spPr>
        <p:txBody>
          <a:bodyPr/>
          <a:lstStyle>
            <a:lvl1pPr marL="0">
              <a:buNone/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TITLE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36339FE8-BC6F-D961-6C90-056BDB039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5325" y="2276872"/>
            <a:ext cx="6552803" cy="1421928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buNone/>
              <a:defRPr lang="cs-CZ" sz="4800" kern="1200" dirty="0">
                <a:solidFill>
                  <a:schemeClr val="bg1"/>
                </a:solidFill>
                <a:latin typeface="Gill Sans MT" panose="020B0502020104020203" pitchFamily="34" charset="-18"/>
                <a:ea typeface="+mn-ea"/>
                <a:cs typeface="+mn-cs"/>
              </a:defRPr>
            </a:lvl1pPr>
          </a:lstStyle>
          <a:p>
            <a:pPr lvl="0"/>
            <a:r>
              <a:rPr lang="cs-CZ" dirty="0" err="1"/>
              <a:t>Section</a:t>
            </a:r>
            <a:r>
              <a:rPr lang="cs-CZ" dirty="0"/>
              <a:t> </a:t>
            </a:r>
            <a:r>
              <a:rPr lang="cs-CZ" dirty="0" err="1"/>
              <a:t>Header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number</a:t>
            </a:r>
            <a:endParaRPr lang="cs-CZ" dirty="0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5BDA6B55-CA42-F7FE-A523-53E6A3B733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63952" y="-114552"/>
            <a:ext cx="5832723" cy="5539978"/>
          </a:xfrm>
        </p:spPr>
        <p:txBody>
          <a:bodyPr wrap="square" tIns="0" bIns="0">
            <a:spAutoFit/>
          </a:bodyPr>
          <a:lstStyle>
            <a:lvl1pPr marL="0" indent="0" algn="r">
              <a:lnSpc>
                <a:spcPct val="90000"/>
              </a:lnSpc>
              <a:buNone/>
              <a:defRPr lang="cs-CZ" sz="40000" b="0" kern="1200" spc="-3000" baseline="0" dirty="0">
                <a:solidFill>
                  <a:schemeClr val="accent1"/>
                </a:solidFill>
                <a:latin typeface="Gill Sans MT" panose="020B0502020104020203" pitchFamily="34" charset="-18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5168474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F32FB-9ABB-05EA-E6A5-93A2D52EA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4D173-E7CF-474E-BC1F-D8ECB10B2DE6}" type="datetime1">
              <a:rPr lang="cs-CZ" smtClean="0"/>
              <a:t>16.06.2026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F39FB-53A1-F8D5-B0AE-FE0CB83C5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FACULTY OF BUSINESS ADMINISTRATION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922AC-6EC1-5D31-1488-FD6AD2F90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F4444B0A-BDC9-53DF-E359-6B38C870CB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400" y="1105913"/>
            <a:ext cx="10801351" cy="584775"/>
          </a:xfrm>
          <a:prstGeom prst="rect">
            <a:avLst/>
          </a:prstGeom>
        </p:spPr>
        <p:txBody>
          <a:bodyPr vert="horz" lIns="0" tIns="45720" rIns="0" bIns="45720" rtlCol="0" anchor="b" anchorCtr="0">
            <a:spAutoFit/>
          </a:bodyPr>
          <a:lstStyle/>
          <a:p>
            <a:r>
              <a:rPr lang="en-US" dirty="0"/>
              <a:t>Click to change the style.</a:t>
            </a:r>
            <a:endParaRPr lang="cs-CZ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0A78AD8-24AE-4D93-2E4D-194598EA65B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1825625"/>
            <a:ext cx="10801350" cy="41956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2pPr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After clicking, you can edit the text styles in the template.</a:t>
            </a:r>
            <a:endParaRPr lang="cs-CZ" dirty="0"/>
          </a:p>
          <a:p>
            <a:pPr lvl="1"/>
            <a:r>
              <a:rPr lang="cs-CZ" dirty="0"/>
              <a:t>Level 2</a:t>
            </a:r>
          </a:p>
          <a:p>
            <a:pPr lvl="2"/>
            <a:r>
              <a:rPr lang="cs-CZ" dirty="0"/>
              <a:t>Level 3</a:t>
            </a:r>
          </a:p>
        </p:txBody>
      </p:sp>
    </p:spTree>
    <p:extLst>
      <p:ext uri="{BB962C8B-B14F-4D97-AF65-F5344CB8AC3E}">
        <p14:creationId xmlns:p14="http://schemas.microsoft.com/office/powerpoint/2010/main" val="4283567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7BFBB-5B57-A77D-2761-D44D0F2397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1825625"/>
            <a:ext cx="6812458" cy="4195663"/>
          </a:xfrm>
        </p:spPr>
        <p:txBody>
          <a:bodyPr/>
          <a:lstStyle/>
          <a:p>
            <a:pPr lvl="0"/>
            <a:r>
              <a:rPr lang="en-US" dirty="0"/>
              <a:t>After clicking, you can edit the text styles in the template.</a:t>
            </a:r>
            <a:endParaRPr lang="cs-CZ" dirty="0"/>
          </a:p>
          <a:p>
            <a:pPr lvl="1"/>
            <a:r>
              <a:rPr lang="cs-CZ" dirty="0"/>
              <a:t>Level 2</a:t>
            </a:r>
          </a:p>
          <a:p>
            <a:pPr lvl="2"/>
            <a:r>
              <a:rPr lang="cs-CZ" dirty="0"/>
              <a:t>Level 3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F32FB-9ABB-05EA-E6A5-93A2D52EA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4D173-E7CF-474E-BC1F-D8ECB10B2DE6}" type="datetime1">
              <a:rPr lang="cs-CZ" smtClean="0"/>
              <a:t>16.06.2026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F39FB-53A1-F8D5-B0AE-FE0CB83C5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FACULTY OF BUSINESS ADMINISTRATION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922AC-6EC1-5D31-1488-FD6AD2F90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FFBDBFC-64EE-6193-1AAF-3AE8D8054D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1105913"/>
            <a:ext cx="6812458" cy="584775"/>
          </a:xfrm>
          <a:prstGeom prst="rect">
            <a:avLst/>
          </a:prstGeom>
        </p:spPr>
        <p:txBody>
          <a:bodyPr vert="horz" lIns="0" tIns="45720" rIns="0" bIns="45720" rtlCol="0" anchor="b" anchorCtr="0">
            <a:spAutoFit/>
          </a:bodyPr>
          <a:lstStyle>
            <a:lvl1pPr>
              <a:defRPr>
                <a:solidFill>
                  <a:srgbClr val="00649C"/>
                </a:solidFill>
              </a:defRPr>
            </a:lvl1pPr>
          </a:lstStyle>
          <a:p>
            <a:r>
              <a:rPr lang="en-US" dirty="0"/>
              <a:t>Click to change the style.</a:t>
            </a:r>
            <a:endParaRPr lang="cs-CZ" dirty="0"/>
          </a:p>
        </p:txBody>
      </p:sp>
      <p:sp>
        <p:nvSpPr>
          <p:cNvPr id="9" name="Zástupný symbol obrázku 11">
            <a:extLst>
              <a:ext uri="{FF2B5EF4-FFF2-40B4-BE49-F238E27FC236}">
                <a16:creationId xmlns:a16="http://schemas.microsoft.com/office/drawing/2014/main" id="{C8D67CCE-B322-25D1-1946-DA7754ED1C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31175" y="0"/>
            <a:ext cx="4060825" cy="6858000"/>
          </a:xfrm>
          <a:solidFill>
            <a:schemeClr val="bg1">
              <a:lumMod val="95000"/>
            </a:schemeClr>
          </a:solidFill>
        </p:spPr>
        <p:txBody>
          <a:bodyPr tIns="2628000" anchor="t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Click the icon to add an image.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05693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obrázku 11">
            <a:extLst>
              <a:ext uri="{FF2B5EF4-FFF2-40B4-BE49-F238E27FC236}">
                <a16:creationId xmlns:a16="http://schemas.microsoft.com/office/drawing/2014/main" id="{C8D67CCE-B322-25D1-1946-DA7754ED1C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tIns="2628000" anchor="t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Click the icon to add an image.</a:t>
            </a:r>
            <a:endParaRPr lang="cs-CZ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FFBDBFC-64EE-6193-1AAF-3AE8D8054D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682" y="1105913"/>
            <a:ext cx="10798993" cy="584775"/>
          </a:xfrm>
          <a:prstGeom prst="rect">
            <a:avLst/>
          </a:prstGeom>
          <a:effectLst>
            <a:outerShdw blurRad="114300" dist="381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0" tIns="45720" rIns="0" bIns="45720" rtlCol="0" anchor="b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change the style.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225163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0CF65-9381-B744-00F7-96121AAF9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105913"/>
            <a:ext cx="10801350" cy="584775"/>
          </a:xfrm>
        </p:spPr>
        <p:txBody>
          <a:bodyPr/>
          <a:lstStyle>
            <a:lvl1pPr>
              <a:defRPr>
                <a:solidFill>
                  <a:srgbClr val="00649C"/>
                </a:solidFill>
              </a:defRPr>
            </a:lvl1pPr>
          </a:lstStyle>
          <a:p>
            <a:r>
              <a:rPr lang="en-US" dirty="0"/>
              <a:t>Click to change the style.</a:t>
            </a:r>
            <a:endParaRPr lang="cs-CZ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A1BD4A-989C-1470-A6EE-812CB1FCB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71BB8-F758-4F35-81E7-84648670FDB8}" type="datetime1">
              <a:rPr lang="cs-CZ" smtClean="0"/>
              <a:t>16.06.2026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03BD2-6E64-ACC3-FCBB-5227A625F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FACULTY OF BUSINESS ADMINISTRATION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17A63-0C12-C9E4-BC17-9E2CC128A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10">
            <a:extLst>
              <a:ext uri="{FF2B5EF4-FFF2-40B4-BE49-F238E27FC236}">
                <a16:creationId xmlns:a16="http://schemas.microsoft.com/office/drawing/2014/main" id="{4951C1B8-7F27-2E6A-56B3-DF5C3938C93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9" y="1866568"/>
            <a:ext cx="10801346" cy="3416382"/>
          </a:xfrm>
          <a:solidFill>
            <a:schemeClr val="bg1">
              <a:lumMod val="95000"/>
            </a:schemeClr>
          </a:solidFill>
        </p:spPr>
        <p:txBody>
          <a:bodyPr bIns="792000" anchor="ctr">
            <a:norm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en-US" dirty="0"/>
              <a:t>Click the icon to add an image.</a:t>
            </a:r>
            <a:endParaRPr lang="cs-CZ" dirty="0"/>
          </a:p>
        </p:txBody>
      </p:sp>
      <p:sp>
        <p:nvSpPr>
          <p:cNvPr id="10" name="Zástupný text 13">
            <a:extLst>
              <a:ext uri="{FF2B5EF4-FFF2-40B4-BE49-F238E27FC236}">
                <a16:creationId xmlns:a16="http://schemas.microsoft.com/office/drawing/2014/main" id="{F6BBD060-9E53-5BF8-CEB8-E81D44C6C7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5329" y="5445224"/>
            <a:ext cx="10873786" cy="369332"/>
          </a:xfrm>
        </p:spPr>
        <p:txBody>
          <a:bodyPr wrap="square" lIns="0" anchor="t">
            <a:sp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 dirty="0"/>
              <a:t>Click to add text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07036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0CF65-9381-B744-00F7-96121AAF9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105913"/>
            <a:ext cx="10801350" cy="584775"/>
          </a:xfrm>
        </p:spPr>
        <p:txBody>
          <a:bodyPr/>
          <a:lstStyle>
            <a:lvl1pPr>
              <a:defRPr>
                <a:solidFill>
                  <a:srgbClr val="00649C"/>
                </a:solidFill>
              </a:defRPr>
            </a:lvl1pPr>
          </a:lstStyle>
          <a:p>
            <a:r>
              <a:rPr lang="en-US" dirty="0"/>
              <a:t>Click to change the style.</a:t>
            </a:r>
            <a:endParaRPr lang="cs-CZ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A1BD4A-989C-1470-A6EE-812CB1FCB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E5A2-9226-47A1-839D-6C3CF0C6F08F}" type="datetime1">
              <a:rPr lang="cs-CZ" smtClean="0"/>
              <a:t>16.06.2026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03BD2-6E64-ACC3-FCBB-5227A625F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FACULTY OF BUSINESS ADMINISTRATION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17A63-0C12-C9E4-BC17-9E2CC128A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10">
            <a:extLst>
              <a:ext uri="{FF2B5EF4-FFF2-40B4-BE49-F238E27FC236}">
                <a16:creationId xmlns:a16="http://schemas.microsoft.com/office/drawing/2014/main" id="{4951C1B8-7F27-2E6A-56B3-DF5C3938C93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5" y="1866568"/>
            <a:ext cx="5295650" cy="3416382"/>
          </a:xfrm>
          <a:solidFill>
            <a:schemeClr val="bg1">
              <a:lumMod val="95000"/>
            </a:schemeClr>
          </a:solidFill>
        </p:spPr>
        <p:txBody>
          <a:bodyPr bIns="792000" anchor="ctr">
            <a:norm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/>
            </a:pPr>
            <a:r>
              <a:rPr lang="en-US" dirty="0"/>
              <a:t>Click the icon to add an image.</a:t>
            </a:r>
            <a:endParaRPr lang="cs-CZ" dirty="0"/>
          </a:p>
        </p:txBody>
      </p:sp>
      <p:sp>
        <p:nvSpPr>
          <p:cNvPr id="9" name="Zástupný symbol obrázku 10">
            <a:extLst>
              <a:ext uri="{FF2B5EF4-FFF2-40B4-BE49-F238E27FC236}">
                <a16:creationId xmlns:a16="http://schemas.microsoft.com/office/drawing/2014/main" id="{4BC3CB7D-C35D-C53D-C163-481151A764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1027" y="1866567"/>
            <a:ext cx="5295648" cy="3416122"/>
          </a:xfrm>
          <a:solidFill>
            <a:schemeClr val="bg1">
              <a:lumMod val="95000"/>
            </a:schemeClr>
          </a:solidFill>
        </p:spPr>
        <p:txBody>
          <a:bodyPr bIns="792000" anchor="ctr">
            <a:norm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en-US" dirty="0"/>
              <a:t>Click the icon to add an image.</a:t>
            </a:r>
            <a:endParaRPr lang="cs-CZ" dirty="0"/>
          </a:p>
        </p:txBody>
      </p:sp>
      <p:sp>
        <p:nvSpPr>
          <p:cNvPr id="10" name="Zástupný text 13">
            <a:extLst>
              <a:ext uri="{FF2B5EF4-FFF2-40B4-BE49-F238E27FC236}">
                <a16:creationId xmlns:a16="http://schemas.microsoft.com/office/drawing/2014/main" id="{F6BBD060-9E53-5BF8-CEB8-E81D44C6C7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5329" y="5445224"/>
            <a:ext cx="5295895" cy="369332"/>
          </a:xfrm>
        </p:spPr>
        <p:txBody>
          <a:bodyPr wrap="square" lIns="0" anchor="t">
            <a:sp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 dirty="0"/>
              <a:t>Click to add text</a:t>
            </a:r>
            <a:endParaRPr lang="cs-CZ" dirty="0"/>
          </a:p>
        </p:txBody>
      </p:sp>
      <p:sp>
        <p:nvSpPr>
          <p:cNvPr id="11" name="Zástupný text 13">
            <a:extLst>
              <a:ext uri="{FF2B5EF4-FFF2-40B4-BE49-F238E27FC236}">
                <a16:creationId xmlns:a16="http://schemas.microsoft.com/office/drawing/2014/main" id="{D3B89A59-0B1F-F8F7-8EC7-FECDFC605C1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9886" y="5445224"/>
            <a:ext cx="5295893" cy="369332"/>
          </a:xfrm>
        </p:spPr>
        <p:txBody>
          <a:bodyPr wrap="square" lIns="0" anchor="t">
            <a:sp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 dirty="0"/>
              <a:t>Click to add text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32667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0CF65-9381-B744-00F7-96121AAF9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209" y="1105913"/>
            <a:ext cx="10803466" cy="584775"/>
          </a:xfrm>
        </p:spPr>
        <p:txBody>
          <a:bodyPr/>
          <a:lstStyle>
            <a:lvl1pPr>
              <a:defRPr>
                <a:solidFill>
                  <a:srgbClr val="00649C"/>
                </a:solidFill>
              </a:defRPr>
            </a:lvl1pPr>
          </a:lstStyle>
          <a:p>
            <a:r>
              <a:rPr lang="en-US" dirty="0"/>
              <a:t>Click to change the style.</a:t>
            </a:r>
            <a:endParaRPr lang="cs-CZ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A1BD4A-989C-1470-A6EE-812CB1FCB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1C5F-3C4E-45F9-B7F8-258BC758B751}" type="datetime1">
              <a:rPr lang="cs-CZ" smtClean="0"/>
              <a:t>16.06.2026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03BD2-6E64-ACC3-FCBB-5227A625F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FACULTY OF BUSINESS ADMINISTRATION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17A63-0C12-C9E4-BC17-9E2CC128A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10">
            <a:extLst>
              <a:ext uri="{FF2B5EF4-FFF2-40B4-BE49-F238E27FC236}">
                <a16:creationId xmlns:a16="http://schemas.microsoft.com/office/drawing/2014/main" id="{4951C1B8-7F27-2E6A-56B3-DF5C3938C93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3209" y="1866568"/>
            <a:ext cx="3458576" cy="3416382"/>
          </a:xfrm>
          <a:solidFill>
            <a:schemeClr val="bg1">
              <a:lumMod val="95000"/>
            </a:schemeClr>
          </a:solidFill>
        </p:spPr>
        <p:txBody>
          <a:bodyPr bIns="792000" anchor="ctr">
            <a:norm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en-US" dirty="0"/>
              <a:t>Click the icon to add an image.</a:t>
            </a:r>
            <a:endParaRPr lang="cs-CZ" dirty="0"/>
          </a:p>
        </p:txBody>
      </p:sp>
      <p:sp>
        <p:nvSpPr>
          <p:cNvPr id="10" name="Zástupný text 13">
            <a:extLst>
              <a:ext uri="{FF2B5EF4-FFF2-40B4-BE49-F238E27FC236}">
                <a16:creationId xmlns:a16="http://schemas.microsoft.com/office/drawing/2014/main" id="{F6BBD060-9E53-5BF8-CEB8-E81D44C6C7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5330" y="5445224"/>
            <a:ext cx="3456666" cy="369332"/>
          </a:xfrm>
        </p:spPr>
        <p:txBody>
          <a:bodyPr wrap="square" lIns="0" anchor="t">
            <a:sp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 dirty="0"/>
              <a:t>Click to add text</a:t>
            </a:r>
            <a:endParaRPr lang="cs-CZ" dirty="0"/>
          </a:p>
        </p:txBody>
      </p:sp>
      <p:sp>
        <p:nvSpPr>
          <p:cNvPr id="12" name="Zástupný symbol obrázku 10">
            <a:extLst>
              <a:ext uri="{FF2B5EF4-FFF2-40B4-BE49-F238E27FC236}">
                <a16:creationId xmlns:a16="http://schemas.microsoft.com/office/drawing/2014/main" id="{6250428B-094C-9B11-ADCE-47EF30DA55A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366712" y="1866568"/>
            <a:ext cx="3458576" cy="3416382"/>
          </a:xfrm>
          <a:solidFill>
            <a:schemeClr val="bg1">
              <a:lumMod val="95000"/>
            </a:schemeClr>
          </a:solidFill>
        </p:spPr>
        <p:txBody>
          <a:bodyPr bIns="792000" anchor="ctr">
            <a:norm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en-US" dirty="0"/>
              <a:t>Click the icon to add an image.</a:t>
            </a:r>
            <a:endParaRPr lang="cs-CZ" dirty="0"/>
          </a:p>
        </p:txBody>
      </p:sp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37B05FB9-75F9-1CED-9E61-0260F7BA258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68833" y="5445224"/>
            <a:ext cx="3456666" cy="369332"/>
          </a:xfrm>
        </p:spPr>
        <p:txBody>
          <a:bodyPr wrap="square" lIns="0" anchor="t">
            <a:sp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 dirty="0"/>
              <a:t>Click to add text</a:t>
            </a:r>
            <a:endParaRPr lang="cs-CZ" dirty="0"/>
          </a:p>
        </p:txBody>
      </p:sp>
      <p:sp>
        <p:nvSpPr>
          <p:cNvPr id="14" name="Zástupný symbol obrázku 10">
            <a:extLst>
              <a:ext uri="{FF2B5EF4-FFF2-40B4-BE49-F238E27FC236}">
                <a16:creationId xmlns:a16="http://schemas.microsoft.com/office/drawing/2014/main" id="{3A1FEEB1-932E-058A-BA51-880049049FC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040215" y="1866568"/>
            <a:ext cx="3458576" cy="3416382"/>
          </a:xfrm>
          <a:solidFill>
            <a:schemeClr val="bg1">
              <a:lumMod val="95000"/>
            </a:schemeClr>
          </a:solidFill>
        </p:spPr>
        <p:txBody>
          <a:bodyPr bIns="792000" anchor="ctr">
            <a:norm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en-US" dirty="0"/>
              <a:t>Click the icon to add an image.</a:t>
            </a:r>
            <a:endParaRPr lang="cs-CZ" dirty="0"/>
          </a:p>
        </p:txBody>
      </p:sp>
      <p:sp>
        <p:nvSpPr>
          <p:cNvPr id="15" name="Zástupný text 13">
            <a:extLst>
              <a:ext uri="{FF2B5EF4-FFF2-40B4-BE49-F238E27FC236}">
                <a16:creationId xmlns:a16="http://schemas.microsoft.com/office/drawing/2014/main" id="{A7A4E09B-2231-117D-07D6-5D986EA469B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42336" y="5445224"/>
            <a:ext cx="3456666" cy="369332"/>
          </a:xfrm>
        </p:spPr>
        <p:txBody>
          <a:bodyPr wrap="square" lIns="0" anchor="t">
            <a:sp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 dirty="0"/>
              <a:t>Click to add text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0021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0CF65-9381-B744-00F7-96121AAF9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change the style.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7FD6E-0C65-8E59-B19F-F737AC112A1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95324" y="1916831"/>
            <a:ext cx="5324476" cy="4260131"/>
          </a:xfrm>
        </p:spPr>
        <p:txBody>
          <a:bodyPr/>
          <a:lstStyle/>
          <a:p>
            <a:pPr lvl="0"/>
            <a:r>
              <a:rPr lang="en-US" dirty="0"/>
              <a:t>After clicking, you can edit the text styles in the template.</a:t>
            </a:r>
            <a:endParaRPr lang="cs-CZ" dirty="0"/>
          </a:p>
          <a:p>
            <a:pPr lvl="1"/>
            <a:r>
              <a:rPr lang="cs-CZ" dirty="0"/>
              <a:t>Level 2</a:t>
            </a:r>
          </a:p>
          <a:p>
            <a:pPr lvl="2"/>
            <a:r>
              <a:rPr lang="cs-CZ" dirty="0"/>
              <a:t>Level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E9153E-55C9-67CD-72E6-D556E773B7D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916831"/>
            <a:ext cx="5324476" cy="4260131"/>
          </a:xfrm>
        </p:spPr>
        <p:txBody>
          <a:bodyPr/>
          <a:lstStyle/>
          <a:p>
            <a:pPr lvl="0"/>
            <a:r>
              <a:rPr lang="en-US" dirty="0"/>
              <a:t>After clicking, you can edit the text styles in the template.</a:t>
            </a:r>
            <a:endParaRPr lang="cs-CZ" dirty="0"/>
          </a:p>
          <a:p>
            <a:pPr lvl="1"/>
            <a:r>
              <a:rPr lang="cs-CZ" dirty="0"/>
              <a:t>Level 2</a:t>
            </a:r>
          </a:p>
          <a:p>
            <a:pPr lvl="2"/>
            <a:r>
              <a:rPr lang="cs-CZ" dirty="0"/>
              <a:t>Level 3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A1BD4A-989C-1470-A6EE-812CB1FCB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F03A-B6E8-4077-8850-639F6AAF6A08}" type="datetime1">
              <a:rPr lang="cs-CZ" smtClean="0"/>
              <a:t>16.06.2026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03BD2-6E64-ACC3-FCBB-5227A625F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FACULTY OF BUSINESS ADMINISTRATION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17A63-0C12-C9E4-BC17-9E2CC128A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5775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,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0CF65-9381-B744-00F7-96121AAF9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change the style.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7FD6E-0C65-8E59-B19F-F737AC112A1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95324" y="2564904"/>
            <a:ext cx="5324476" cy="3612058"/>
          </a:xfrm>
        </p:spPr>
        <p:txBody>
          <a:bodyPr/>
          <a:lstStyle>
            <a:lvl2pPr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After clicking, you can edit the text styles in the template.</a:t>
            </a:r>
            <a:endParaRPr lang="cs-CZ" dirty="0"/>
          </a:p>
          <a:p>
            <a:pPr lvl="1"/>
            <a:r>
              <a:rPr lang="cs-CZ" dirty="0"/>
              <a:t>Level 2</a:t>
            </a:r>
          </a:p>
          <a:p>
            <a:pPr lvl="2"/>
            <a:r>
              <a:rPr lang="cs-CZ" dirty="0"/>
              <a:t>Level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E9153E-55C9-67CD-72E6-D556E773B7D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2564904"/>
            <a:ext cx="5324476" cy="3612058"/>
          </a:xfrm>
        </p:spPr>
        <p:txBody>
          <a:bodyPr/>
          <a:lstStyle>
            <a:lvl2pPr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After clicking, you can edit the text styles in the template.</a:t>
            </a:r>
            <a:endParaRPr lang="cs-CZ" dirty="0"/>
          </a:p>
          <a:p>
            <a:pPr lvl="1"/>
            <a:r>
              <a:rPr lang="cs-CZ" dirty="0"/>
              <a:t>Level 2</a:t>
            </a:r>
          </a:p>
          <a:p>
            <a:pPr lvl="2"/>
            <a:r>
              <a:rPr lang="cs-CZ" dirty="0"/>
              <a:t>Level 3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A1BD4A-989C-1470-A6EE-812CB1FCB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A141C-35EA-4AF9-9551-8E921CB1E2A6}" type="datetime1">
              <a:rPr lang="cs-CZ" smtClean="0"/>
              <a:t>16.06.2026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03BD2-6E64-ACC3-FCBB-5227A625F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FACULTY OF BUSINESS ADMINISTRATION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17A63-0C12-C9E4-BC17-9E2CC128A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D7C6C17-DC23-0FB2-7835-7083B5654AC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95324" y="1772815"/>
            <a:ext cx="5324474" cy="7322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C044A6E-280F-C933-4A8C-D4D953D3104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772815"/>
            <a:ext cx="5324475" cy="7322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967488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CFFB6-A0A7-56CB-83A7-76A876815A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change the style.</a:t>
            </a:r>
            <a:endParaRPr lang="cs-CZ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9D87B9-ECBB-5257-1D5B-D876115FE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213A-B0EF-4480-BE0E-90A8EB6C745E}" type="datetime1">
              <a:rPr lang="cs-CZ" smtClean="0"/>
              <a:t>16.06.2026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F9D63C-4E7E-CC33-5003-FC4FEC5D9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FACULTY OF BUSINESS ADMINISTRATION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20358-F3BA-CF4F-AC0C-7DBD67DC8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629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9E6508-702F-D8A5-F84F-E2D51A56E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6261-7BF7-4EF0-B898-7464368E2819}" type="datetime1">
              <a:rPr lang="cs-CZ" smtClean="0"/>
              <a:t>16.06.2026</a:t>
            </a:fld>
            <a:endParaRPr lang="cs-C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C9B120-3CF0-F6EC-0BA5-4C55D90D8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FACULTY OF BUSINESS ADMINISTRATION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1410D8-F5CF-0475-52A3-901CEF0F2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8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38882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A3B0B0F-1DF9-8636-0A46-7C66BD87F24B}"/>
              </a:ext>
            </a:extLst>
          </p:cNvPr>
          <p:cNvSpPr/>
          <p:nvPr userDrawn="1"/>
        </p:nvSpPr>
        <p:spPr>
          <a:xfrm>
            <a:off x="5881294" y="1673897"/>
            <a:ext cx="4392563" cy="1865126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EC679DE-B72A-CD64-955C-EC2B1F3A4C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4738" y="0"/>
            <a:ext cx="1287262" cy="685800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02C5A91-F475-2545-6D6F-CFE6F84005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460" y="1881864"/>
            <a:ext cx="4033306" cy="327025"/>
          </a:xfrm>
        </p:spPr>
        <p:txBody>
          <a:bodyPr/>
          <a:lstStyle>
            <a:lvl1pPr>
              <a:buNone/>
              <a:defRPr sz="1600">
                <a:solidFill>
                  <a:srgbClr val="40404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POSITION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36339FE8-BC6F-D961-6C90-056BDB039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461" y="2169896"/>
            <a:ext cx="4033306" cy="480131"/>
          </a:xfrm>
        </p:spPr>
        <p:txBody>
          <a:bodyPr wrap="square">
            <a:spAutoFit/>
          </a:bodyPr>
          <a:lstStyle>
            <a:lvl1pPr marL="0" indent="0">
              <a:lnSpc>
                <a:spcPct val="90000"/>
              </a:lnSpc>
              <a:buNone/>
              <a:defRPr lang="cs-CZ" sz="2800" kern="1200" dirty="0">
                <a:solidFill>
                  <a:schemeClr val="accent1"/>
                </a:solidFill>
                <a:latin typeface="Gill Sans MT" panose="020B0502020104020203" pitchFamily="34" charset="-18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Name </a:t>
            </a:r>
            <a:r>
              <a:rPr lang="cs-CZ" dirty="0" err="1"/>
              <a:t>Surname</a:t>
            </a:r>
            <a:endParaRPr lang="cs-CZ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F104316-F719-606B-8BCF-574D9AF825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458" y="2721133"/>
            <a:ext cx="4033306" cy="646331"/>
          </a:xfrm>
        </p:spPr>
        <p:txBody>
          <a:bodyPr wrap="square">
            <a:spAutoFit/>
          </a:bodyPr>
          <a:lstStyle>
            <a:lvl1pPr marL="0">
              <a:buNone/>
              <a:defRPr sz="2000">
                <a:solidFill>
                  <a:srgbClr val="40404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name.surname@vse.cz</a:t>
            </a:r>
            <a:br>
              <a:rPr lang="cs-CZ" dirty="0"/>
            </a:br>
            <a:r>
              <a:rPr lang="cs-CZ" dirty="0"/>
              <a:t>web.vse.cz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C797C15-6D39-031D-3C1A-338615AA32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124" y="1673897"/>
            <a:ext cx="4866140" cy="683264"/>
          </a:xfrm>
        </p:spPr>
        <p:txBody>
          <a:bodyPr wrap="square">
            <a:spAutoFit/>
          </a:bodyPr>
          <a:lstStyle>
            <a:lvl1pPr marL="0" indent="0">
              <a:lnSpc>
                <a:spcPct val="80000"/>
              </a:lnSpc>
              <a:buNone/>
              <a:defRPr lang="cs-CZ" sz="4800" b="0" kern="1200" dirty="0">
                <a:solidFill>
                  <a:schemeClr val="accent1"/>
                </a:solidFill>
                <a:effectLst/>
                <a:latin typeface="Gill Sans MT" panose="020B0502020104020203" pitchFamily="34" charset="-18"/>
                <a:ea typeface="+mn-ea"/>
                <a:cs typeface="+mn-cs"/>
              </a:defRPr>
            </a:lvl1pPr>
          </a:lstStyle>
          <a:p>
            <a:pPr lvl="0"/>
            <a:r>
              <a:rPr lang="cs-CZ" dirty="0"/>
              <a:t>Call to </a:t>
            </a:r>
            <a:r>
              <a:rPr lang="cs-CZ" dirty="0" err="1"/>
              <a:t>action</a:t>
            </a:r>
            <a:endParaRPr lang="cs-CZ" dirty="0"/>
          </a:p>
        </p:txBody>
      </p:sp>
      <p:pic>
        <p:nvPicPr>
          <p:cNvPr id="13" name="Obrázek 17">
            <a:extLst>
              <a:ext uri="{FF2B5EF4-FFF2-40B4-BE49-F238E27FC236}">
                <a16:creationId xmlns:a16="http://schemas.microsoft.com/office/drawing/2014/main" id="{67186C64-108F-47DE-3A60-553A3BC83F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534" y="5514031"/>
            <a:ext cx="1101750" cy="795289"/>
          </a:xfrm>
          <a:prstGeom prst="rect">
            <a:avLst/>
          </a:prstGeom>
        </p:spPr>
      </p:pic>
      <p:pic>
        <p:nvPicPr>
          <p:cNvPr id="14" name="Obrázek 20">
            <a:extLst>
              <a:ext uri="{FF2B5EF4-FFF2-40B4-BE49-F238E27FC236}">
                <a16:creationId xmlns:a16="http://schemas.microsoft.com/office/drawing/2014/main" id="{6FE356E4-34D8-51CA-29E3-BA256780B5D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174042" y="5863303"/>
            <a:ext cx="1042418" cy="314354"/>
          </a:xfrm>
          <a:prstGeom prst="rect">
            <a:avLst/>
          </a:prstGeom>
        </p:spPr>
      </p:pic>
      <p:pic>
        <p:nvPicPr>
          <p:cNvPr id="15" name="Obrázek 21">
            <a:extLst>
              <a:ext uri="{FF2B5EF4-FFF2-40B4-BE49-F238E27FC236}">
                <a16:creationId xmlns:a16="http://schemas.microsoft.com/office/drawing/2014/main" id="{4763B9C3-0D7A-7EA8-53FA-810DC7E686C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913872" y="5818979"/>
            <a:ext cx="1062228" cy="358679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0AE1554-38AF-7DFE-E49A-AF06E12F7B98}"/>
              </a:ext>
            </a:extLst>
          </p:cNvPr>
          <p:cNvCxnSpPr>
            <a:cxnSpLocks/>
          </p:cNvCxnSpPr>
          <p:nvPr userDrawn="1"/>
        </p:nvCxnSpPr>
        <p:spPr>
          <a:xfrm>
            <a:off x="7383855" y="5661248"/>
            <a:ext cx="9608" cy="615843"/>
          </a:xfrm>
          <a:prstGeom prst="line">
            <a:avLst/>
          </a:prstGeom>
          <a:ln w="1270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3BB6CA1-9E69-9170-CE01-1F5DE8B7A950}"/>
              </a:ext>
            </a:extLst>
          </p:cNvPr>
          <p:cNvCxnSpPr>
            <a:cxnSpLocks/>
          </p:cNvCxnSpPr>
          <p:nvPr userDrawn="1"/>
        </p:nvCxnSpPr>
        <p:spPr>
          <a:xfrm>
            <a:off x="8882912" y="5661248"/>
            <a:ext cx="9608" cy="615843"/>
          </a:xfrm>
          <a:prstGeom prst="line">
            <a:avLst/>
          </a:prstGeom>
          <a:ln w="1270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874ECBC2-C58B-30B9-C4F5-66D8ECF94B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7125" y="1173637"/>
            <a:ext cx="4866139" cy="327025"/>
          </a:xfrm>
        </p:spPr>
        <p:txBody>
          <a:bodyPr/>
          <a:lstStyle>
            <a:lvl1pPr>
              <a:buNone/>
              <a:defRPr sz="20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 err="1"/>
              <a:t>Optional</a:t>
            </a:r>
            <a:r>
              <a:rPr lang="cs-CZ" dirty="0"/>
              <a:t> </a:t>
            </a:r>
            <a:r>
              <a:rPr lang="cs-CZ" dirty="0" err="1"/>
              <a:t>Message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D052C4F-A96F-9449-DB56-9CA146F42F7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37" y="5663701"/>
            <a:ext cx="2027685" cy="54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980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965826-41CA-F9BB-6A80-D6FE6B94C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1105913"/>
            <a:ext cx="10801351" cy="584775"/>
          </a:xfrm>
          <a:prstGeom prst="rect">
            <a:avLst/>
          </a:prstGeom>
        </p:spPr>
        <p:txBody>
          <a:bodyPr vert="horz" lIns="0" tIns="45720" rIns="0" bIns="45720" rtlCol="0" anchor="b" anchorCtr="0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0330E-6DBE-0C07-1413-4A16B5C61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825625"/>
            <a:ext cx="10801350" cy="41956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CB154-0DDC-7F54-8DBA-0917F97F8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35748" y="6165850"/>
            <a:ext cx="1428804" cy="692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r"/>
            <a:fld id="{CB83CEFD-B4A6-460F-AB7B-548790832D2D}" type="datetime1">
              <a:rPr lang="cs-CZ" smtClean="0"/>
              <a:t>16.06.2026</a:t>
            </a:fld>
            <a:endParaRPr lang="cs-CZ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D5F7C-B0C9-4232-8762-C6437D8CAA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165850"/>
            <a:ext cx="8807764" cy="692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l"/>
            <a:r>
              <a:rPr lang="en-US" dirty="0"/>
              <a:t>FAKULTA PODNIKOHOSPODÁŘSKÁ</a:t>
            </a:r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E108C-BA23-6E2F-BEA0-1293069CCB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6560" y="6165850"/>
            <a:ext cx="360115" cy="69215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1A74EB-B70E-4181-B0DB-DAE4D6CEB0A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349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73" r:id="rId3"/>
    <p:sldLayoutId id="2147483668" r:id="rId4"/>
    <p:sldLayoutId id="2147483672" r:id="rId5"/>
    <p:sldLayoutId id="2147483650" r:id="rId6"/>
    <p:sldLayoutId id="2147483669" r:id="rId7"/>
    <p:sldLayoutId id="2147483661" r:id="rId8"/>
    <p:sldLayoutId id="2147483652" r:id="rId9"/>
    <p:sldLayoutId id="2147483664" r:id="rId10"/>
    <p:sldLayoutId id="2147483665" r:id="rId11"/>
    <p:sldLayoutId id="2147483662" r:id="rId12"/>
    <p:sldLayoutId id="2147483663" r:id="rId13"/>
    <p:sldLayoutId id="2147483654" r:id="rId14"/>
    <p:sldLayoutId id="2147483655" r:id="rId15"/>
    <p:sldLayoutId id="2147483666" r:id="rId16"/>
    <p:sldLayoutId id="2147483671" r:id="rId17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rgbClr val="00649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rgbClr val="40404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649C"/>
        </a:buClr>
        <a:buFont typeface="Gill Sans MT" panose="020B0502020104020203" pitchFamily="34" charset="-18"/>
        <a:buChar char="–"/>
        <a:defRPr sz="24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36" userDrawn="1">
          <p15:clr>
            <a:srgbClr val="F26B43"/>
          </p15:clr>
        </p15:guide>
        <p15:guide id="4" orient="horz" pos="3884" userDrawn="1">
          <p15:clr>
            <a:srgbClr val="F26B43"/>
          </p15:clr>
        </p15:guide>
        <p15:guide id="5" pos="438" userDrawn="1">
          <p15:clr>
            <a:srgbClr val="F26B43"/>
          </p15:clr>
        </p15:guide>
        <p15:guide id="6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7F07C8-BF77-CE6C-9ACC-E93CD6E3D1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999B1-6941-8813-BB83-EF5384DC4E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5806" y="5605966"/>
            <a:ext cx="6552803" cy="757130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60937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96D374C-8928-D306-3213-4B5464865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4D173-E7CF-474E-BC1F-D8ECB10B2DE6}" type="datetime1">
              <a:rPr lang="cs-CZ" smtClean="0"/>
              <a:t>16.06.2026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DECAF3D-FABE-2ADF-3B50-465A3F6A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FACULTY OF BUSINESS ADMINISTRATION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8FC84F-799C-BFEA-339B-00DFEA254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2</a:t>
            </a:fld>
            <a:endParaRPr lang="cs-CZ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87397B9A-7D9F-C858-9619-3F8501527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5D72895-2D84-A257-006D-D15C1B756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3004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26888817-B001-A07B-C16D-440FB9030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02A562A-D6EF-BC02-E202-08D6C956E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4D173-E7CF-474E-BC1F-D8ECB10B2DE6}" type="datetime1">
              <a:rPr lang="cs-CZ" smtClean="0"/>
              <a:t>16.06.2026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B439ABD-2530-9658-43A8-4D4FE139A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FACULTY OF BUSINESS ADMINISTRATION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99A8514-B422-47B7-E702-C92A417B1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3</a:t>
            </a:fld>
            <a:endParaRPr lang="cs-CZ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BE9CC82E-6B67-EF6D-0FD8-76C5E05C6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obrázku 6">
            <a:extLst>
              <a:ext uri="{FF2B5EF4-FFF2-40B4-BE49-F238E27FC236}">
                <a16:creationId xmlns:a16="http://schemas.microsoft.com/office/drawing/2014/main" id="{9B799B2C-BC41-1E28-6ABA-9AD08A2E73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503073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1">
            <a:extLst>
              <a:ext uri="{FF2B5EF4-FFF2-40B4-BE49-F238E27FC236}">
                <a16:creationId xmlns:a16="http://schemas.microsoft.com/office/drawing/2014/main" id="{E4BFCB8B-059E-313C-A4D2-1C016360C6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E3A1CF84-AA0E-2A83-3ABD-971756718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8204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461699-71CD-51DC-C961-2832FDAAF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7577A31-F80F-1F2A-25D7-7D6781227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71BB8-F758-4F35-81E7-84648670FDB8}" type="datetime1">
              <a:rPr lang="cs-CZ" smtClean="0"/>
              <a:t>16.06.2026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BBEF052-8DF4-A459-42D5-D1FD3ADD7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FACULTY OF BUSINESS ADMINISTRATION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7CEA637-DC63-73A1-A756-F3322B740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5</a:t>
            </a:fld>
            <a:endParaRPr lang="cs-CZ"/>
          </a:p>
        </p:txBody>
      </p:sp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69A3444B-B8CF-2381-3EF4-BFBC3681A2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64350855-9830-5D9E-A515-EFD1A7B10A9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4237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18FD51-6F5B-111E-E906-D438FC1B7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3A22740-6185-EC00-4719-2871AF42F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0E5A2-9226-47A1-839D-6C3CF0C6F08F}" type="datetime1">
              <a:rPr lang="cs-CZ" smtClean="0"/>
              <a:t>16.06.2026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99F5AF0-A7C3-3289-26E8-516C9007D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FACULTY OF BUSINESS ADMINISTRATION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E993D1E-09EF-77C6-2291-03CC0C768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6</a:t>
            </a:fld>
            <a:endParaRPr lang="cs-CZ"/>
          </a:p>
        </p:txBody>
      </p:sp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B2B2CBF1-A69E-1748-056C-28B7596B58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Zástupný symbol obrázku 6">
            <a:extLst>
              <a:ext uri="{FF2B5EF4-FFF2-40B4-BE49-F238E27FC236}">
                <a16:creationId xmlns:a16="http://schemas.microsoft.com/office/drawing/2014/main" id="{4CF85D31-0058-654E-C60C-BEE0FF6C83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Zástupný text 7">
            <a:extLst>
              <a:ext uri="{FF2B5EF4-FFF2-40B4-BE49-F238E27FC236}">
                <a16:creationId xmlns:a16="http://schemas.microsoft.com/office/drawing/2014/main" id="{2617A090-70A3-4CC7-2BAE-A62B455C32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2A5BAB37-6386-AA17-AE4D-8CD050057E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6514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D5C07A-9EA1-685D-B63E-1643DE602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6010149-DA5E-BB6A-62BD-1C31F0CEB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1C5F-3C4E-45F9-B7F8-258BC758B751}" type="datetime1">
              <a:rPr lang="cs-CZ" smtClean="0"/>
              <a:t>16.06.2026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65757D8-954B-EB22-23C4-010E1848E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FACULTY OF BUSINESS ADMINISTRATION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53B88E4-66F6-D2E0-4C3C-6125A5E14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7</a:t>
            </a:fld>
            <a:endParaRPr lang="cs-CZ"/>
          </a:p>
        </p:txBody>
      </p:sp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28ABA5D0-BD32-9BD0-722A-C52A74A782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E2041232-0EBB-EE4D-16A9-C846884D993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0FA66CBB-C062-FABC-97B5-F3A70A186BA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ABE412C6-8BD8-C15D-A3ED-77B23E29B4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Zástupný symbol obrázku 9">
            <a:extLst>
              <a:ext uri="{FF2B5EF4-FFF2-40B4-BE49-F238E27FC236}">
                <a16:creationId xmlns:a16="http://schemas.microsoft.com/office/drawing/2014/main" id="{7A3420D6-8B1D-63C9-2A88-4600773BCCF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4C9FCE74-E43B-3299-B33D-6DDD35063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274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CED7427E-2E81-11FE-6335-5C445D1DE4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4D553DF-1CD1-C5F5-4748-8D70FFEE0C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5833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A4FD8CC9-0DC4-56C8-4F16-9FF7D84676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6FE8F7C-BEC3-2940-89CF-A0E6E77901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186FB34-AF7A-2D92-464D-8540FBEA93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8440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5B98F3DD-1B42-C747-EC26-9F0ACB633F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382A971-965B-098E-94EF-F8DA9E034D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84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C9D6291F-7093-687C-DC42-76F6E40018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9E6520B-0BFD-3B11-2FEB-A41F84A944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24D7560-6972-6131-D25F-4E7B08ED85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0265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6BC405-DBD0-914B-336A-40581CC6E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917EA7-5799-7964-A333-6A11059A7E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EC9ABA1-E6B3-0B32-F2B4-8FB33A7D068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0EDFEF5-5CAB-B1A8-2F83-B1DA5B09C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BF03A-B6E8-4077-8850-639F6AAF6A08}" type="datetime1">
              <a:rPr lang="cs-CZ" smtClean="0"/>
              <a:t>16.06.2026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8958A08-996B-341D-4BFF-988691EC3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FACULTY OF BUSINESS ADMINISTRATION</a:t>
            </a:r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DF0FF3C-5ABB-7A17-8F5D-942C761B3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9433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F1BCF4-4F3C-4A02-AF41-CC4BBDB39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70789E2-28B3-51C6-576B-C9F5AA4F142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DC91612-A793-916E-65D9-CCD3801C0E1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3C232DF-032A-C5E6-C4B4-8F0504DCE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A141C-35EA-4AF9-9551-8E921CB1E2A6}" type="datetime1">
              <a:rPr lang="cs-CZ" smtClean="0"/>
              <a:t>16.06.2026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50EC193-5B68-49B0-E54C-3C3C61A70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FACULTY OF BUSINESS ADMINISTRATION</a:t>
            </a:r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B5D4B7E-EF7D-17C0-C4C3-E8FEEE6BF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13</a:t>
            </a:fld>
            <a:endParaRPr lang="cs-CZ"/>
          </a:p>
        </p:txBody>
      </p:sp>
      <p:sp>
        <p:nvSpPr>
          <p:cNvPr id="8" name="Zástupný text 7">
            <a:extLst>
              <a:ext uri="{FF2B5EF4-FFF2-40B4-BE49-F238E27FC236}">
                <a16:creationId xmlns:a16="http://schemas.microsoft.com/office/drawing/2014/main" id="{9A9A1F1C-44FB-AC3C-60C5-D9EF10CC30B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0E880972-20EE-1D22-841A-06A8675FE5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9530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648504-B5EF-CC2B-0440-C3393370C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BE92243-C4A4-02EC-0E43-AFC0EDD2C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213A-B0EF-4480-BE0E-90A8EB6C745E}" type="datetime1">
              <a:rPr lang="cs-CZ" smtClean="0"/>
              <a:t>16.06.2026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73ABE94-6A6A-60E2-01EB-D58AFE0FD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FACULTY OF BUSINESS ADMINISTRATION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5FA993D-6FBA-473F-AA0B-876B1E370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4641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68125E8-B80F-9353-39C4-C5687F53E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6261-7BF7-4EF0-B898-7464368E2819}" type="datetime1">
              <a:rPr lang="cs-CZ" smtClean="0"/>
              <a:t>16.06.2026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D83CC70-5B23-9058-7434-538ADD729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FACULTY OF BUSINESS ADMINISTRATION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FB1F718-B19B-86B5-5E8B-4CE4370F6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5496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4987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48275-CCEE-6374-64E3-FA4E60B34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bar chart</a:t>
            </a:r>
            <a:endParaRPr lang="cs-CZ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D7BAE-CA9B-B674-9186-D230A492E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71BB8-F758-4F35-81E7-84648670FDB8}" type="datetime1">
              <a:rPr lang="cs-CZ" smtClean="0"/>
              <a:t>16.06.2026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C25373-675F-FD0A-D6D1-7FA13CFD6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FA</a:t>
            </a:r>
            <a:r>
              <a:rPr lang="cs-CZ" dirty="0"/>
              <a:t>CULTY OF BUSINESS ADMINISTRATION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DF629A-BA0D-7E6A-A2E6-8AB8B528E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17</a:t>
            </a:fld>
            <a:endParaRPr lang="cs-CZ"/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8D45036D-C9D7-1BF9-B9A8-A10EAB62B480}"/>
              </a:ext>
            </a:extLst>
          </p:cNvPr>
          <p:cNvGraphicFramePr>
            <a:graphicFrameLocks noGrp="1"/>
          </p:cNvGraphicFramePr>
          <p:nvPr>
            <p:ph type="pic" sz="quarter" idx="13"/>
            <p:extLst>
              <p:ext uri="{D42A27DB-BD31-4B8C-83A1-F6EECF244321}">
                <p14:modId xmlns:p14="http://schemas.microsoft.com/office/powerpoint/2010/main" val="597322679"/>
              </p:ext>
            </p:extLst>
          </p:nvPr>
        </p:nvGraphicFramePr>
        <p:xfrm>
          <a:off x="695325" y="1866900"/>
          <a:ext cx="10801350" cy="4298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71848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E966A-3E5F-1A97-D02F-81F73E882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4C320-0DC4-DFEF-E238-7B578005A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Sample table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24CFF9-7E6F-6A61-40FA-5AB5FA8F4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71BB8-F758-4F35-81E7-84648670FDB8}" type="datetime1">
              <a:rPr lang="cs-CZ" smtClean="0"/>
              <a:t>16.06.2026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21E0A4-78C3-2753-8A77-8ADA66491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FA</a:t>
            </a:r>
            <a:r>
              <a:rPr lang="cs-CZ" dirty="0"/>
              <a:t>CULTY OF BUSINESS ADMINISTRATION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7971FC-51A0-AC63-D5C7-F8C4F64F2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18</a:t>
            </a:fld>
            <a:endParaRPr lang="cs-CZ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4B4AD92-7B47-14D8-7CCB-31004214F3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197885"/>
              </p:ext>
            </p:extLst>
          </p:nvPr>
        </p:nvGraphicFramePr>
        <p:xfrm>
          <a:off x="695324" y="1866568"/>
          <a:ext cx="10801350" cy="3276228"/>
        </p:xfrm>
        <a:graphic>
          <a:graphicData uri="http://schemas.openxmlformats.org/drawingml/2006/table">
            <a:tbl>
              <a:tblPr firstRow="1" lastRow="1" bandRow="1">
                <a:tableStyleId>{68D230F3-CF80-4859-8CE7-A43EE81993B6}</a:tableStyleId>
              </a:tblPr>
              <a:tblGrid>
                <a:gridCol w="2160270">
                  <a:extLst>
                    <a:ext uri="{9D8B030D-6E8A-4147-A177-3AD203B41FA5}">
                      <a16:colId xmlns:a16="http://schemas.microsoft.com/office/drawing/2014/main" val="1950928500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3962485481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078482324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1567092040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2416074831"/>
                    </a:ext>
                  </a:extLst>
                </a:gridCol>
              </a:tblGrid>
              <a:tr h="546038">
                <a:tc>
                  <a:txBody>
                    <a:bodyPr/>
                    <a:lstStyle/>
                    <a:p>
                      <a:r>
                        <a:rPr lang="cs-CZ" dirty="0" err="1"/>
                        <a:t>Category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2016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2017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2018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1101310"/>
                  </a:ext>
                </a:extLst>
              </a:tr>
              <a:tr h="546038">
                <a:tc>
                  <a:txBody>
                    <a:bodyPr/>
                    <a:lstStyle/>
                    <a:p>
                      <a:r>
                        <a:rPr lang="cs-CZ" dirty="0" err="1"/>
                        <a:t>Category</a:t>
                      </a:r>
                      <a:r>
                        <a:rPr lang="cs-CZ" dirty="0"/>
                        <a:t>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4,3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5,5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1,6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4753669"/>
                  </a:ext>
                </a:extLst>
              </a:tr>
              <a:tr h="546038">
                <a:tc>
                  <a:txBody>
                    <a:bodyPr/>
                    <a:lstStyle/>
                    <a:p>
                      <a:r>
                        <a:rPr lang="cs-CZ" dirty="0" err="1"/>
                        <a:t>Category</a:t>
                      </a:r>
                      <a:r>
                        <a:rPr lang="cs-CZ" dirty="0"/>
                        <a:t> 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4,13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4,11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5,4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0674024"/>
                  </a:ext>
                </a:extLst>
              </a:tr>
              <a:tr h="546038">
                <a:tc>
                  <a:txBody>
                    <a:bodyPr/>
                    <a:lstStyle/>
                    <a:p>
                      <a:r>
                        <a:rPr lang="cs-CZ" dirty="0" err="1"/>
                        <a:t>Category</a:t>
                      </a:r>
                      <a:r>
                        <a:rPr lang="cs-CZ" dirty="0"/>
                        <a:t> 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5,28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3,72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/>
                        <a:t>4,15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9450930"/>
                  </a:ext>
                </a:extLst>
              </a:tr>
              <a:tr h="546038">
                <a:tc>
                  <a:txBody>
                    <a:bodyPr/>
                    <a:lstStyle/>
                    <a:p>
                      <a:r>
                        <a:rPr lang="cs-CZ" dirty="0" err="1"/>
                        <a:t>Category</a:t>
                      </a:r>
                      <a:r>
                        <a:rPr lang="cs-CZ" dirty="0"/>
                        <a:t> 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2,8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3,67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4,5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12652"/>
                  </a:ext>
                </a:extLst>
              </a:tr>
              <a:tr h="5460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16,51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17,0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15,65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8401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29358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FCA8A-187B-7EAC-C52E-91F9778ED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885E1-884D-50C3-A1D2-FAA330B92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Sample table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88336B-7DA8-87CF-40F6-9B8E3D230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71BB8-F758-4F35-81E7-84648670FDB8}" type="datetime1">
              <a:rPr lang="cs-CZ" smtClean="0"/>
              <a:t>16.06.2026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B3F215-8B4A-8F1D-0911-2B7763D57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FA</a:t>
            </a:r>
            <a:r>
              <a:rPr lang="cs-CZ" dirty="0"/>
              <a:t>CULTY OF BUSINESS ADMINISTRATION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B57CFD-A8AE-18A9-FF4B-998C5489F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A74EB-B70E-4181-B0DB-DAE4D6CEB0AF}" type="slidenum">
              <a:rPr lang="cs-CZ" smtClean="0"/>
              <a:t>19</a:t>
            </a:fld>
            <a:endParaRPr lang="cs-CZ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1BD20D3-B111-D0D4-3497-2EEF31FEC2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586250"/>
              </p:ext>
            </p:extLst>
          </p:nvPr>
        </p:nvGraphicFramePr>
        <p:xfrm>
          <a:off x="695324" y="1866568"/>
          <a:ext cx="10801350" cy="3276228"/>
        </p:xfrm>
        <a:graphic>
          <a:graphicData uri="http://schemas.openxmlformats.org/drawingml/2006/table">
            <a:tbl>
              <a:tblPr firstRow="1" lastRow="1" bandRow="1">
                <a:tableStyleId>{68D230F3-CF80-4859-8CE7-A43EE81993B9}</a:tableStyleId>
              </a:tblPr>
              <a:tblGrid>
                <a:gridCol w="2160270">
                  <a:extLst>
                    <a:ext uri="{9D8B030D-6E8A-4147-A177-3AD203B41FA5}">
                      <a16:colId xmlns:a16="http://schemas.microsoft.com/office/drawing/2014/main" val="1950928500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3962485481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078482324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1567092040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2416074831"/>
                    </a:ext>
                  </a:extLst>
                </a:gridCol>
              </a:tblGrid>
              <a:tr h="546038">
                <a:tc>
                  <a:txBody>
                    <a:bodyPr/>
                    <a:lstStyle/>
                    <a:p>
                      <a:r>
                        <a:rPr lang="cs-CZ" dirty="0" err="1"/>
                        <a:t>Category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2016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2017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2018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1101310"/>
                  </a:ext>
                </a:extLst>
              </a:tr>
              <a:tr h="546038">
                <a:tc>
                  <a:txBody>
                    <a:bodyPr/>
                    <a:lstStyle/>
                    <a:p>
                      <a:r>
                        <a:rPr lang="cs-CZ" dirty="0" err="1"/>
                        <a:t>Category</a:t>
                      </a:r>
                      <a:r>
                        <a:rPr lang="cs-CZ" dirty="0"/>
                        <a:t>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4,3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5,5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1,6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4753669"/>
                  </a:ext>
                </a:extLst>
              </a:tr>
              <a:tr h="546038">
                <a:tc>
                  <a:txBody>
                    <a:bodyPr/>
                    <a:lstStyle/>
                    <a:p>
                      <a:r>
                        <a:rPr lang="cs-CZ" dirty="0" err="1"/>
                        <a:t>Category</a:t>
                      </a:r>
                      <a:r>
                        <a:rPr lang="cs-CZ" dirty="0"/>
                        <a:t> 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4,13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4,11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5,4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0674024"/>
                  </a:ext>
                </a:extLst>
              </a:tr>
              <a:tr h="546038">
                <a:tc>
                  <a:txBody>
                    <a:bodyPr/>
                    <a:lstStyle/>
                    <a:p>
                      <a:r>
                        <a:rPr lang="cs-CZ" dirty="0" err="1"/>
                        <a:t>Category</a:t>
                      </a:r>
                      <a:r>
                        <a:rPr lang="cs-CZ" dirty="0"/>
                        <a:t> 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5,28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3,72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/>
                        <a:t>4,15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9450930"/>
                  </a:ext>
                </a:extLst>
              </a:tr>
              <a:tr h="546038">
                <a:tc>
                  <a:txBody>
                    <a:bodyPr/>
                    <a:lstStyle/>
                    <a:p>
                      <a:r>
                        <a:rPr lang="cs-CZ" dirty="0" err="1"/>
                        <a:t>Category</a:t>
                      </a:r>
                      <a:r>
                        <a:rPr lang="cs-CZ" dirty="0"/>
                        <a:t> 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2,8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3,67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4,5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12652"/>
                  </a:ext>
                </a:extLst>
              </a:tr>
              <a:tr h="5460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/>
                        <a:t>16,51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/>
                        <a:t>17,0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/>
                        <a:t>15,65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8401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638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08F7CEF4-C8C7-344D-E4B1-617F920523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56FDDAB-B89D-CA48-29A8-8A5F061A3D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BCECC05-3669-7785-AB8B-98EBC787BE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1EAE7B4-6E9F-513D-7F62-09403E3B80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48D00FF0-E813-11EC-2B92-557E7394923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0968209"/>
      </p:ext>
    </p:extLst>
  </p:cSld>
  <p:clrMapOvr>
    <a:masterClrMapping/>
  </p:clrMapOvr>
</p:sld>
</file>

<file path=ppt/theme/theme1.xml><?xml version="1.0" encoding="utf-8"?>
<a:theme xmlns:a="http://schemas.openxmlformats.org/drawingml/2006/main" name="VŠE FPH - Presentation Template 2026">
  <a:themeElements>
    <a:clrScheme name="FPH Barvy">
      <a:dk1>
        <a:srgbClr val="0B2D42"/>
      </a:dk1>
      <a:lt1>
        <a:srgbClr val="FFFFFF"/>
      </a:lt1>
      <a:dk2>
        <a:srgbClr val="0B2D42"/>
      </a:dk2>
      <a:lt2>
        <a:srgbClr val="FFFFFF"/>
      </a:lt2>
      <a:accent1>
        <a:srgbClr val="00649C"/>
      </a:accent1>
      <a:accent2>
        <a:srgbClr val="009FE3"/>
      </a:accent2>
      <a:accent3>
        <a:srgbClr val="8DDDFF"/>
      </a:accent3>
      <a:accent4>
        <a:srgbClr val="C6EEFF"/>
      </a:accent4>
      <a:accent5>
        <a:srgbClr val="004F71"/>
      </a:accent5>
      <a:accent6>
        <a:srgbClr val="D8D8D8"/>
      </a:accent6>
      <a:hlink>
        <a:srgbClr val="009FE3"/>
      </a:hlink>
      <a:folHlink>
        <a:srgbClr val="009FE3"/>
      </a:folHlink>
    </a:clrScheme>
    <a:fontScheme name="VŠE FPH - Gill Sans MT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3">
          <a:schemeClr val="lt1"/>
        </a:lnRef>
        <a:fillRef idx="1">
          <a:schemeClr val="accent5"/>
        </a:fillRef>
        <a:effectRef idx="1">
          <a:schemeClr val="accent5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ŠE_FPH_šablona_prezentace_CZ_2026_V4.pptx" id="{A1BC71E4-B637-4579-A001-FFD4C8FEC66F}" vid="{20B7A0FC-6A91-4D07-B6E5-024CA6E34D2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VŠE_FPH_šablona_prezentace_CZ_2026_V4</Template>
  <TotalTime>316</TotalTime>
  <Words>142</Words>
  <Application>Microsoft Office PowerPoint</Application>
  <PresentationFormat>Širokoúhlá obrazovka</PresentationFormat>
  <Paragraphs>88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4" baseType="lpstr">
      <vt:lpstr>Arial</vt:lpstr>
      <vt:lpstr>Gill Sans MT</vt:lpstr>
      <vt:lpstr>Aptos</vt:lpstr>
      <vt:lpstr>VŠE FPH - Presentation Template 2026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Example of a bar chart</vt:lpstr>
      <vt:lpstr>Sample table</vt:lpstr>
      <vt:lpstr>Sample table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Hana Kruczková</dc:creator>
  <cp:lastModifiedBy>Hana Kruczková</cp:lastModifiedBy>
  <cp:revision>13</cp:revision>
  <dcterms:created xsi:type="dcterms:W3CDTF">2026-06-02T07:52:20Z</dcterms:created>
  <dcterms:modified xsi:type="dcterms:W3CDTF">2026-06-16T08:22:35Z</dcterms:modified>
</cp:coreProperties>
</file>